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theme/themeOverride2.xml" ContentType="application/vnd.openxmlformats-officedocument.themeOverrid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0" r:id="rId1"/>
    <p:sldMasterId id="2147483706" r:id="rId2"/>
    <p:sldMasterId id="2147483709" r:id="rId3"/>
  </p:sldMasterIdLst>
  <p:notesMasterIdLst>
    <p:notesMasterId r:id="rId29"/>
  </p:notesMasterIdLst>
  <p:handoutMasterIdLst>
    <p:handoutMasterId r:id="rId30"/>
  </p:handoutMasterIdLst>
  <p:sldIdLst>
    <p:sldId id="447" r:id="rId4"/>
    <p:sldId id="446" r:id="rId5"/>
    <p:sldId id="258" r:id="rId6"/>
    <p:sldId id="305" r:id="rId7"/>
    <p:sldId id="310" r:id="rId8"/>
    <p:sldId id="311" r:id="rId9"/>
    <p:sldId id="309" r:id="rId10"/>
    <p:sldId id="312" r:id="rId11"/>
    <p:sldId id="313" r:id="rId12"/>
    <p:sldId id="314" r:id="rId13"/>
    <p:sldId id="448" r:id="rId14"/>
    <p:sldId id="449" r:id="rId15"/>
    <p:sldId id="450" r:id="rId16"/>
    <p:sldId id="451" r:id="rId17"/>
    <p:sldId id="452" r:id="rId18"/>
    <p:sldId id="453" r:id="rId19"/>
    <p:sldId id="454" r:id="rId20"/>
    <p:sldId id="455" r:id="rId21"/>
    <p:sldId id="456" r:id="rId22"/>
    <p:sldId id="457" r:id="rId23"/>
    <p:sldId id="458" r:id="rId24"/>
    <p:sldId id="459" r:id="rId25"/>
    <p:sldId id="460" r:id="rId26"/>
    <p:sldId id="461" r:id="rId27"/>
    <p:sldId id="441" r:id="rId28"/>
  </p:sldIdLst>
  <p:sldSz cx="9144000" cy="6858000" type="screen4x3"/>
  <p:notesSz cx="6858000" cy="99456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INDA" initials="L" lastIdx="12" clrIdx="0"/>
  <p:cmAuthor id="1" name="Suzanne Van Schalkwyk" initials="SVS" lastIdx="2" clrIdx="1">
    <p:extLst>
      <p:ext uri="{19B8F6BF-5375-455C-9EA6-DF929625EA0E}">
        <p15:presenceInfo xmlns:p15="http://schemas.microsoft.com/office/powerpoint/2012/main" userId="S-1-5-21-2268003281-155396167-3983093923-811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6519"/>
    <a:srgbClr val="006666"/>
    <a:srgbClr val="ED7D31"/>
    <a:srgbClr val="FFDE7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54" autoAdjust="0"/>
    <p:restoredTop sz="70962" autoAdjust="0"/>
  </p:normalViewPr>
  <p:slideViewPr>
    <p:cSldViewPr>
      <p:cViewPr varScale="1">
        <p:scale>
          <a:sx n="48" d="100"/>
          <a:sy n="48" d="100"/>
        </p:scale>
        <p:origin x="1770" y="60"/>
      </p:cViewPr>
      <p:guideLst>
        <p:guide orient="horz" pos="2160"/>
        <p:guide pos="2880"/>
      </p:guideLst>
    </p:cSldViewPr>
  </p:slideViewPr>
  <p:notesTextViewPr>
    <p:cViewPr>
      <p:scale>
        <a:sx n="150" d="100"/>
        <a:sy n="150" d="100"/>
      </p:scale>
      <p:origin x="0" y="0"/>
    </p:cViewPr>
  </p:notesTextViewPr>
  <p:sorterViewPr>
    <p:cViewPr>
      <p:scale>
        <a:sx n="66" d="100"/>
        <a:sy n="66" d="100"/>
      </p:scale>
      <p:origin x="0" y="931"/>
    </p:cViewPr>
  </p:sorterViewPr>
  <p:notesViewPr>
    <p:cSldViewPr>
      <p:cViewPr varScale="1">
        <p:scale>
          <a:sx n="76" d="100"/>
          <a:sy n="76" d="100"/>
        </p:scale>
        <p:origin x="3264" y="7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82A416F-5D42-403D-8544-D4BCF14A2638}" type="doc">
      <dgm:prSet loTypeId="urn:microsoft.com/office/officeart/2005/8/layout/process1" loCatId="process" qsTypeId="urn:microsoft.com/office/officeart/2005/8/quickstyle/simple1" qsCatId="simple" csTypeId="urn:microsoft.com/office/officeart/2005/8/colors/accent1_2" csCatId="accent1" phldr="1"/>
      <dgm:spPr/>
    </dgm:pt>
    <dgm:pt modelId="{FFCC11B1-F450-4046-9EEA-DC51077852B6}">
      <dgm:prSet phldrT="[Text]" custT="1"/>
      <dgm:spPr>
        <a:xfrm>
          <a:off x="184430" y="1159898"/>
          <a:ext cx="1781276" cy="593018"/>
        </a:xfrm>
        <a:solidFill>
          <a:srgbClr val="006666"/>
        </a:solidFill>
        <a:ln w="12700" cap="flat" cmpd="sng" algn="ctr">
          <a:solidFill>
            <a:sysClr val="window" lastClr="FFFFFF">
              <a:hueOff val="0"/>
              <a:satOff val="0"/>
              <a:lumOff val="0"/>
              <a:alphaOff val="0"/>
            </a:sysClr>
          </a:solidFill>
          <a:prstDash val="solid"/>
          <a:miter lim="800000"/>
        </a:ln>
        <a:effectLst/>
      </dgm:spPr>
      <dgm:t>
        <a:bodyPr/>
        <a:lstStyle/>
        <a:p>
          <a:r>
            <a:rPr lang="en-ZA" sz="1600" dirty="0" smtClean="0">
              <a:solidFill>
                <a:schemeClr val="bg1"/>
              </a:solidFill>
              <a:latin typeface="Calibri" panose="020F0502020204030204"/>
              <a:ea typeface="+mn-ea"/>
              <a:cs typeface="+mn-cs"/>
            </a:rPr>
            <a:t>70% Work Integrated Learning</a:t>
          </a:r>
          <a:endParaRPr lang="en-ZA" sz="1600" dirty="0">
            <a:solidFill>
              <a:schemeClr val="bg1"/>
            </a:solidFill>
            <a:latin typeface="Calibri" panose="020F0502020204030204"/>
            <a:ea typeface="+mn-ea"/>
            <a:cs typeface="+mn-cs"/>
          </a:endParaRPr>
        </a:p>
      </dgm:t>
    </dgm:pt>
    <dgm:pt modelId="{65126A59-CB47-49B7-9D10-94F94F12E363}" type="parTrans" cxnId="{094F584A-7174-4723-B2D5-0042A92C6284}">
      <dgm:prSet/>
      <dgm:spPr/>
      <dgm:t>
        <a:bodyPr/>
        <a:lstStyle/>
        <a:p>
          <a:endParaRPr lang="en-ZA"/>
        </a:p>
      </dgm:t>
    </dgm:pt>
    <dgm:pt modelId="{168FF085-828A-480C-A8F0-B149E290F3B4}" type="sibTrans" cxnId="{094F584A-7174-4723-B2D5-0042A92C6284}">
      <dgm:prSet/>
      <dgm:spPr>
        <a:xfrm rot="5253" flipH="1">
          <a:off x="1967457" y="1358234"/>
          <a:ext cx="605475" cy="168176"/>
        </a:xfrm>
        <a:solidFill>
          <a:srgbClr val="92D050"/>
        </a:solidFill>
        <a:ln>
          <a:noFill/>
        </a:ln>
        <a:effectLst/>
      </dgm:spPr>
      <dgm:t>
        <a:bodyPr/>
        <a:lstStyle/>
        <a:p>
          <a:endParaRPr lang="en-ZA">
            <a:solidFill>
              <a:sysClr val="window" lastClr="FFFFFF"/>
            </a:solidFill>
            <a:latin typeface="Calibri" panose="020F0502020204030204"/>
            <a:ea typeface="+mn-ea"/>
            <a:cs typeface="+mn-cs"/>
          </a:endParaRPr>
        </a:p>
      </dgm:t>
    </dgm:pt>
    <dgm:pt modelId="{8D8A622B-F93E-4117-87CC-6648120B502E}">
      <dgm:prSet phldrT="[Text]" custT="1"/>
      <dgm:spPr>
        <a:xfrm>
          <a:off x="2519731" y="1179031"/>
          <a:ext cx="1356161" cy="545195"/>
        </a:xfrm>
        <a:solidFill>
          <a:srgbClr val="006666"/>
        </a:solidFill>
        <a:ln w="12700" cap="flat" cmpd="sng" algn="ctr">
          <a:solidFill>
            <a:sysClr val="window" lastClr="FFFFFF">
              <a:hueOff val="0"/>
              <a:satOff val="0"/>
              <a:lumOff val="0"/>
              <a:alphaOff val="0"/>
            </a:sysClr>
          </a:solidFill>
          <a:prstDash val="solid"/>
          <a:miter lim="800000"/>
        </a:ln>
        <a:effectLst/>
      </dgm:spPr>
      <dgm:t>
        <a:bodyPr/>
        <a:lstStyle/>
        <a:p>
          <a:r>
            <a:rPr lang="en-ZA" sz="1600" dirty="0" smtClean="0">
              <a:solidFill>
                <a:schemeClr val="bg1"/>
              </a:solidFill>
              <a:latin typeface="Calibri" panose="020F0502020204030204"/>
              <a:ea typeface="+mn-ea"/>
              <a:cs typeface="+mn-cs"/>
            </a:rPr>
            <a:t>20 % Practice Based Learning</a:t>
          </a:r>
          <a:endParaRPr lang="en-ZA" sz="1600" dirty="0">
            <a:solidFill>
              <a:schemeClr val="bg1"/>
            </a:solidFill>
            <a:latin typeface="Calibri" panose="020F0502020204030204"/>
            <a:ea typeface="+mn-ea"/>
            <a:cs typeface="+mn-cs"/>
          </a:endParaRPr>
        </a:p>
      </dgm:t>
    </dgm:pt>
    <dgm:pt modelId="{3D886CF5-F776-4BB3-81B1-ABDD1D5D04AE}" type="parTrans" cxnId="{37C0E74D-D5C9-4241-81BA-34DB8031B3CF}">
      <dgm:prSet/>
      <dgm:spPr/>
      <dgm:t>
        <a:bodyPr/>
        <a:lstStyle/>
        <a:p>
          <a:endParaRPr lang="en-ZA"/>
        </a:p>
      </dgm:t>
    </dgm:pt>
    <dgm:pt modelId="{6AC27E11-5BAC-494E-8843-2E916C56E8CD}" type="sibTrans" cxnId="{37C0E74D-D5C9-4241-81BA-34DB8031B3CF}">
      <dgm:prSet/>
      <dgm:spPr>
        <a:xfrm rot="21599582" flipH="1">
          <a:off x="3828422" y="1402606"/>
          <a:ext cx="753375" cy="159440"/>
        </a:xfrm>
        <a:solidFill>
          <a:srgbClr val="92D050"/>
        </a:solidFill>
        <a:ln>
          <a:noFill/>
        </a:ln>
        <a:effectLst/>
      </dgm:spPr>
      <dgm:t>
        <a:bodyPr/>
        <a:lstStyle/>
        <a:p>
          <a:endParaRPr lang="en-ZA">
            <a:solidFill>
              <a:sysClr val="window" lastClr="FFFFFF"/>
            </a:solidFill>
            <a:latin typeface="Calibri" panose="020F0502020204030204"/>
            <a:ea typeface="+mn-ea"/>
            <a:cs typeface="+mn-cs"/>
          </a:endParaRPr>
        </a:p>
      </dgm:t>
    </dgm:pt>
    <dgm:pt modelId="{99B4581D-CA07-471E-9A37-6D3544B0EFB4}">
      <dgm:prSet phldrT="[Text]" custT="1"/>
      <dgm:spPr>
        <a:xfrm>
          <a:off x="4515149" y="1236026"/>
          <a:ext cx="1133175" cy="546028"/>
        </a:xfrm>
        <a:solidFill>
          <a:srgbClr val="006666"/>
        </a:solidFill>
        <a:ln w="12700" cap="flat" cmpd="sng" algn="ctr">
          <a:solidFill>
            <a:sysClr val="window" lastClr="FFFFFF">
              <a:hueOff val="0"/>
              <a:satOff val="0"/>
              <a:lumOff val="0"/>
              <a:alphaOff val="0"/>
            </a:sysClr>
          </a:solidFill>
          <a:prstDash val="solid"/>
          <a:miter lim="800000"/>
        </a:ln>
        <a:effectLst/>
      </dgm:spPr>
      <dgm:t>
        <a:bodyPr/>
        <a:lstStyle/>
        <a:p>
          <a:r>
            <a:rPr lang="en-ZA" sz="1600" dirty="0" smtClean="0">
              <a:solidFill>
                <a:schemeClr val="bg1"/>
              </a:solidFill>
              <a:latin typeface="Calibri" panose="020F0502020204030204"/>
              <a:ea typeface="+mn-ea"/>
              <a:cs typeface="+mn-cs"/>
            </a:rPr>
            <a:t>10% Formal Learning</a:t>
          </a:r>
          <a:endParaRPr lang="en-ZA" sz="1600" dirty="0">
            <a:solidFill>
              <a:schemeClr val="bg1"/>
            </a:solidFill>
            <a:latin typeface="Calibri" panose="020F0502020204030204"/>
            <a:ea typeface="+mn-ea"/>
            <a:cs typeface="+mn-cs"/>
          </a:endParaRPr>
        </a:p>
      </dgm:t>
    </dgm:pt>
    <dgm:pt modelId="{38667E7B-A23A-4D75-B361-8AD9065920EF}" type="parTrans" cxnId="{8B665651-71B8-4D0E-8095-96294E0E99B0}">
      <dgm:prSet/>
      <dgm:spPr/>
      <dgm:t>
        <a:bodyPr/>
        <a:lstStyle/>
        <a:p>
          <a:endParaRPr lang="en-ZA"/>
        </a:p>
      </dgm:t>
    </dgm:pt>
    <dgm:pt modelId="{73BA7335-E147-435F-A5F7-495EECA2C19D}" type="sibTrans" cxnId="{8B665651-71B8-4D0E-8095-96294E0E99B0}">
      <dgm:prSet/>
      <dgm:spPr/>
      <dgm:t>
        <a:bodyPr/>
        <a:lstStyle/>
        <a:p>
          <a:endParaRPr lang="en-ZA"/>
        </a:p>
      </dgm:t>
    </dgm:pt>
    <dgm:pt modelId="{F9CC864E-A9B8-4138-B0D9-A5F4BD9F8905}" type="pres">
      <dgm:prSet presAssocID="{C82A416F-5D42-403D-8544-D4BCF14A2638}" presName="Name0" presStyleCnt="0">
        <dgm:presLayoutVars>
          <dgm:dir/>
          <dgm:resizeHandles val="exact"/>
        </dgm:presLayoutVars>
      </dgm:prSet>
      <dgm:spPr/>
    </dgm:pt>
    <dgm:pt modelId="{0A8E035D-18C2-49A5-92F6-A853AD62C610}" type="pres">
      <dgm:prSet presAssocID="{FFCC11B1-F450-4046-9EEA-DC51077852B6}" presName="node" presStyleLbl="node1" presStyleIdx="0" presStyleCnt="3" custScaleX="103504" custScaleY="54859" custLinFactNeighborX="55105" custLinFactNeighborY="36923">
        <dgm:presLayoutVars>
          <dgm:bulletEnabled val="1"/>
        </dgm:presLayoutVars>
      </dgm:prSet>
      <dgm:spPr>
        <a:prstGeom prst="roundRect">
          <a:avLst>
            <a:gd name="adj" fmla="val 10000"/>
          </a:avLst>
        </a:prstGeom>
      </dgm:spPr>
      <dgm:t>
        <a:bodyPr/>
        <a:lstStyle/>
        <a:p>
          <a:endParaRPr lang="en-ZA"/>
        </a:p>
      </dgm:t>
    </dgm:pt>
    <dgm:pt modelId="{956739CA-1BA7-410B-AA3E-0084230C711D}" type="pres">
      <dgm:prSet presAssocID="{168FF085-828A-480C-A8F0-B149E290F3B4}" presName="sibTrans" presStyleLbl="sibTrans2D1" presStyleIdx="0" presStyleCnt="2" custAng="2485" custFlipHor="1" custScaleX="206201" custScaleY="40944" custLinFactNeighborX="12610" custLinFactNeighborY="1751"/>
      <dgm:spPr>
        <a:prstGeom prst="rightArrow">
          <a:avLst>
            <a:gd name="adj1" fmla="val 60000"/>
            <a:gd name="adj2" fmla="val 50000"/>
          </a:avLst>
        </a:prstGeom>
      </dgm:spPr>
      <dgm:t>
        <a:bodyPr/>
        <a:lstStyle/>
        <a:p>
          <a:endParaRPr lang="en-ZA"/>
        </a:p>
      </dgm:t>
    </dgm:pt>
    <dgm:pt modelId="{5992CE65-EAF5-4E24-A1E2-3DBB4557B402}" type="pres">
      <dgm:prSet presAssocID="{168FF085-828A-480C-A8F0-B149E290F3B4}" presName="connectorText" presStyleLbl="sibTrans2D1" presStyleIdx="0" presStyleCnt="2"/>
      <dgm:spPr/>
      <dgm:t>
        <a:bodyPr/>
        <a:lstStyle/>
        <a:p>
          <a:endParaRPr lang="en-ZA"/>
        </a:p>
      </dgm:t>
    </dgm:pt>
    <dgm:pt modelId="{44E6B2D6-3354-4747-99B4-45538FFEA272}" type="pres">
      <dgm:prSet presAssocID="{8D8A622B-F93E-4117-87CC-6648120B502E}" presName="node" presStyleLbl="node1" presStyleIdx="1" presStyleCnt="3" custScaleX="78802" custScaleY="50435" custLinFactNeighborX="16014" custLinFactNeighborY="36481">
        <dgm:presLayoutVars>
          <dgm:bulletEnabled val="1"/>
        </dgm:presLayoutVars>
      </dgm:prSet>
      <dgm:spPr>
        <a:prstGeom prst="roundRect">
          <a:avLst>
            <a:gd name="adj" fmla="val 10000"/>
          </a:avLst>
        </a:prstGeom>
      </dgm:spPr>
      <dgm:t>
        <a:bodyPr/>
        <a:lstStyle/>
        <a:p>
          <a:endParaRPr lang="en-ZA"/>
        </a:p>
      </dgm:t>
    </dgm:pt>
    <dgm:pt modelId="{9C961608-1C5F-4B63-A24F-CE878F806625}" type="pres">
      <dgm:prSet presAssocID="{6AC27E11-5BAC-494E-8843-2E916C56E8CD}" presName="sibTrans" presStyleLbl="sibTrans2D1" presStyleIdx="1" presStyleCnt="2" custAng="21584446" custFlipHor="1" custScaleX="222259" custScaleY="38594" custLinFactNeighborX="16193"/>
      <dgm:spPr>
        <a:prstGeom prst="rightArrow">
          <a:avLst>
            <a:gd name="adj1" fmla="val 60000"/>
            <a:gd name="adj2" fmla="val 50000"/>
          </a:avLst>
        </a:prstGeom>
      </dgm:spPr>
      <dgm:t>
        <a:bodyPr/>
        <a:lstStyle/>
        <a:p>
          <a:endParaRPr lang="en-ZA"/>
        </a:p>
      </dgm:t>
    </dgm:pt>
    <dgm:pt modelId="{9FDC0735-495D-4D3A-A4DF-7DD3B47612F1}" type="pres">
      <dgm:prSet presAssocID="{6AC27E11-5BAC-494E-8843-2E916C56E8CD}" presName="connectorText" presStyleLbl="sibTrans2D1" presStyleIdx="1" presStyleCnt="2"/>
      <dgm:spPr/>
      <dgm:t>
        <a:bodyPr/>
        <a:lstStyle/>
        <a:p>
          <a:endParaRPr lang="en-ZA"/>
        </a:p>
      </dgm:t>
    </dgm:pt>
    <dgm:pt modelId="{ED827035-6713-4E78-9726-E3A6C3E0039A}" type="pres">
      <dgm:prSet presAssocID="{99B4581D-CA07-471E-9A37-6D3544B0EFB4}" presName="node" presStyleLbl="node1" presStyleIdx="2" presStyleCnt="3" custScaleX="65845" custScaleY="50512" custLinFactNeighborX="-2409" custLinFactNeighborY="37303">
        <dgm:presLayoutVars>
          <dgm:bulletEnabled val="1"/>
        </dgm:presLayoutVars>
      </dgm:prSet>
      <dgm:spPr>
        <a:prstGeom prst="roundRect">
          <a:avLst>
            <a:gd name="adj" fmla="val 10000"/>
          </a:avLst>
        </a:prstGeom>
      </dgm:spPr>
      <dgm:t>
        <a:bodyPr/>
        <a:lstStyle/>
        <a:p>
          <a:endParaRPr lang="en-ZA"/>
        </a:p>
      </dgm:t>
    </dgm:pt>
  </dgm:ptLst>
  <dgm:cxnLst>
    <dgm:cxn modelId="{E383F103-7CF4-41A2-BF11-F403D78250F2}" type="presOf" srcId="{6AC27E11-5BAC-494E-8843-2E916C56E8CD}" destId="{9C961608-1C5F-4B63-A24F-CE878F806625}" srcOrd="0" destOrd="0" presId="urn:microsoft.com/office/officeart/2005/8/layout/process1"/>
    <dgm:cxn modelId="{37C0E74D-D5C9-4241-81BA-34DB8031B3CF}" srcId="{C82A416F-5D42-403D-8544-D4BCF14A2638}" destId="{8D8A622B-F93E-4117-87CC-6648120B502E}" srcOrd="1" destOrd="0" parTransId="{3D886CF5-F776-4BB3-81B1-ABDD1D5D04AE}" sibTransId="{6AC27E11-5BAC-494E-8843-2E916C56E8CD}"/>
    <dgm:cxn modelId="{B01423E3-7FD4-4A83-8F62-848FE1A8FD03}" type="presOf" srcId="{99B4581D-CA07-471E-9A37-6D3544B0EFB4}" destId="{ED827035-6713-4E78-9726-E3A6C3E0039A}" srcOrd="0" destOrd="0" presId="urn:microsoft.com/office/officeart/2005/8/layout/process1"/>
    <dgm:cxn modelId="{47519CDA-F594-4653-9B8E-39988B170C37}" type="presOf" srcId="{C82A416F-5D42-403D-8544-D4BCF14A2638}" destId="{F9CC864E-A9B8-4138-B0D9-A5F4BD9F8905}" srcOrd="0" destOrd="0" presId="urn:microsoft.com/office/officeart/2005/8/layout/process1"/>
    <dgm:cxn modelId="{B4D1DF67-E2A5-406F-9D51-08CCEC66F495}" type="presOf" srcId="{168FF085-828A-480C-A8F0-B149E290F3B4}" destId="{956739CA-1BA7-410B-AA3E-0084230C711D}" srcOrd="0" destOrd="0" presId="urn:microsoft.com/office/officeart/2005/8/layout/process1"/>
    <dgm:cxn modelId="{A88E8935-9EBD-4B0E-BBAE-7ED1AD7A3A10}" type="presOf" srcId="{6AC27E11-5BAC-494E-8843-2E916C56E8CD}" destId="{9FDC0735-495D-4D3A-A4DF-7DD3B47612F1}" srcOrd="1" destOrd="0" presId="urn:microsoft.com/office/officeart/2005/8/layout/process1"/>
    <dgm:cxn modelId="{F46794E6-D4FD-4A04-8F86-BBC8DF261A21}" type="presOf" srcId="{FFCC11B1-F450-4046-9EEA-DC51077852B6}" destId="{0A8E035D-18C2-49A5-92F6-A853AD62C610}" srcOrd="0" destOrd="0" presId="urn:microsoft.com/office/officeart/2005/8/layout/process1"/>
    <dgm:cxn modelId="{916E9CFA-8A62-4475-8C33-B1BD4F070633}" type="presOf" srcId="{8D8A622B-F93E-4117-87CC-6648120B502E}" destId="{44E6B2D6-3354-4747-99B4-45538FFEA272}" srcOrd="0" destOrd="0" presId="urn:microsoft.com/office/officeart/2005/8/layout/process1"/>
    <dgm:cxn modelId="{094F584A-7174-4723-B2D5-0042A92C6284}" srcId="{C82A416F-5D42-403D-8544-D4BCF14A2638}" destId="{FFCC11B1-F450-4046-9EEA-DC51077852B6}" srcOrd="0" destOrd="0" parTransId="{65126A59-CB47-49B7-9D10-94F94F12E363}" sibTransId="{168FF085-828A-480C-A8F0-B149E290F3B4}"/>
    <dgm:cxn modelId="{8B665651-71B8-4D0E-8095-96294E0E99B0}" srcId="{C82A416F-5D42-403D-8544-D4BCF14A2638}" destId="{99B4581D-CA07-471E-9A37-6D3544B0EFB4}" srcOrd="2" destOrd="0" parTransId="{38667E7B-A23A-4D75-B361-8AD9065920EF}" sibTransId="{73BA7335-E147-435F-A5F7-495EECA2C19D}"/>
    <dgm:cxn modelId="{FE93A1C0-6B7C-4408-AF87-C69A315B32F1}" type="presOf" srcId="{168FF085-828A-480C-A8F0-B149E290F3B4}" destId="{5992CE65-EAF5-4E24-A1E2-3DBB4557B402}" srcOrd="1" destOrd="0" presId="urn:microsoft.com/office/officeart/2005/8/layout/process1"/>
    <dgm:cxn modelId="{C0DE6E12-9EA2-495F-921E-24E6566C625C}" type="presParOf" srcId="{F9CC864E-A9B8-4138-B0D9-A5F4BD9F8905}" destId="{0A8E035D-18C2-49A5-92F6-A853AD62C610}" srcOrd="0" destOrd="0" presId="urn:microsoft.com/office/officeart/2005/8/layout/process1"/>
    <dgm:cxn modelId="{13CC3B41-0236-4D16-B2D0-5041735A9AE1}" type="presParOf" srcId="{F9CC864E-A9B8-4138-B0D9-A5F4BD9F8905}" destId="{956739CA-1BA7-410B-AA3E-0084230C711D}" srcOrd="1" destOrd="0" presId="urn:microsoft.com/office/officeart/2005/8/layout/process1"/>
    <dgm:cxn modelId="{D2047E25-3BA9-4782-9D36-E2FA45465D19}" type="presParOf" srcId="{956739CA-1BA7-410B-AA3E-0084230C711D}" destId="{5992CE65-EAF5-4E24-A1E2-3DBB4557B402}" srcOrd="0" destOrd="0" presId="urn:microsoft.com/office/officeart/2005/8/layout/process1"/>
    <dgm:cxn modelId="{BA7F9DDE-BCA0-4D91-B1DB-7BC035501F65}" type="presParOf" srcId="{F9CC864E-A9B8-4138-B0D9-A5F4BD9F8905}" destId="{44E6B2D6-3354-4747-99B4-45538FFEA272}" srcOrd="2" destOrd="0" presId="urn:microsoft.com/office/officeart/2005/8/layout/process1"/>
    <dgm:cxn modelId="{B69D8266-89F3-4109-8589-5EEB0CE58DDC}" type="presParOf" srcId="{F9CC864E-A9B8-4138-B0D9-A5F4BD9F8905}" destId="{9C961608-1C5F-4B63-A24F-CE878F806625}" srcOrd="3" destOrd="0" presId="urn:microsoft.com/office/officeart/2005/8/layout/process1"/>
    <dgm:cxn modelId="{451F7500-B3BB-448B-A9F1-08512A3D24EB}" type="presParOf" srcId="{9C961608-1C5F-4B63-A24F-CE878F806625}" destId="{9FDC0735-495D-4D3A-A4DF-7DD3B47612F1}" srcOrd="0" destOrd="0" presId="urn:microsoft.com/office/officeart/2005/8/layout/process1"/>
    <dgm:cxn modelId="{C4AD720C-E4BE-4FDF-9088-69B06734E538}" type="presParOf" srcId="{F9CC864E-A9B8-4138-B0D9-A5F4BD9F8905}" destId="{ED827035-6713-4E78-9726-E3A6C3E0039A}"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8E035D-18C2-49A5-92F6-A853AD62C610}">
      <dsp:nvSpPr>
        <dsp:cNvPr id="0" name=""/>
        <dsp:cNvSpPr/>
      </dsp:nvSpPr>
      <dsp:spPr>
        <a:xfrm>
          <a:off x="278667" y="2053117"/>
          <a:ext cx="2691440" cy="855907"/>
        </a:xfrm>
        <a:prstGeom prst="roundRect">
          <a:avLst>
            <a:gd name="adj" fmla="val 10000"/>
          </a:avLst>
        </a:prstGeom>
        <a:solidFill>
          <a:srgbClr val="006666"/>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ZA" sz="1600" kern="1200" dirty="0" smtClean="0">
              <a:solidFill>
                <a:schemeClr val="bg1"/>
              </a:solidFill>
              <a:latin typeface="Calibri" panose="020F0502020204030204"/>
              <a:ea typeface="+mn-ea"/>
              <a:cs typeface="+mn-cs"/>
            </a:rPr>
            <a:t>70% Work Integrated Learning</a:t>
          </a:r>
          <a:endParaRPr lang="en-ZA" sz="1600" kern="1200" dirty="0">
            <a:solidFill>
              <a:schemeClr val="bg1"/>
            </a:solidFill>
            <a:latin typeface="Calibri" panose="020F0502020204030204"/>
            <a:ea typeface="+mn-ea"/>
            <a:cs typeface="+mn-cs"/>
          </a:endParaRPr>
        </a:p>
      </dsp:txBody>
      <dsp:txXfrm>
        <a:off x="303736" y="2078186"/>
        <a:ext cx="2641302" cy="805769"/>
      </dsp:txXfrm>
    </dsp:sp>
    <dsp:sp modelId="{956739CA-1BA7-410B-AA3E-0084230C711D}">
      <dsp:nvSpPr>
        <dsp:cNvPr id="0" name=""/>
        <dsp:cNvSpPr/>
      </dsp:nvSpPr>
      <dsp:spPr>
        <a:xfrm rot="4906" flipH="1">
          <a:off x="2999740" y="2356522"/>
          <a:ext cx="914849" cy="264039"/>
        </a:xfrm>
        <a:prstGeom prst="rightArrow">
          <a:avLst>
            <a:gd name="adj1" fmla="val 60000"/>
            <a:gd name="adj2" fmla="val 50000"/>
          </a:avLst>
        </a:prstGeom>
        <a:solidFill>
          <a:srgbClr val="92D05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ZA" sz="1100" kern="1200">
            <a:solidFill>
              <a:sysClr val="window" lastClr="FFFFFF"/>
            </a:solidFill>
            <a:latin typeface="Calibri" panose="020F0502020204030204"/>
            <a:ea typeface="+mn-ea"/>
            <a:cs typeface="+mn-cs"/>
          </a:endParaRPr>
        </a:p>
      </dsp:txBody>
      <dsp:txXfrm>
        <a:off x="3078952" y="2409387"/>
        <a:ext cx="835637" cy="158423"/>
      </dsp:txXfrm>
    </dsp:sp>
    <dsp:sp modelId="{44E6B2D6-3354-4747-99B4-45538FFEA272}">
      <dsp:nvSpPr>
        <dsp:cNvPr id="0" name=""/>
        <dsp:cNvSpPr/>
      </dsp:nvSpPr>
      <dsp:spPr>
        <a:xfrm>
          <a:off x="3807216" y="2080732"/>
          <a:ext cx="2049108" cy="786884"/>
        </a:xfrm>
        <a:prstGeom prst="roundRect">
          <a:avLst>
            <a:gd name="adj" fmla="val 10000"/>
          </a:avLst>
        </a:prstGeom>
        <a:solidFill>
          <a:srgbClr val="006666"/>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ZA" sz="1600" kern="1200" dirty="0" smtClean="0">
              <a:solidFill>
                <a:schemeClr val="bg1"/>
              </a:solidFill>
              <a:latin typeface="Calibri" panose="020F0502020204030204"/>
              <a:ea typeface="+mn-ea"/>
              <a:cs typeface="+mn-cs"/>
            </a:rPr>
            <a:t>20 % Practice Based Learning</a:t>
          </a:r>
          <a:endParaRPr lang="en-ZA" sz="1600" kern="1200" dirty="0">
            <a:solidFill>
              <a:schemeClr val="bg1"/>
            </a:solidFill>
            <a:latin typeface="Calibri" panose="020F0502020204030204"/>
            <a:ea typeface="+mn-ea"/>
            <a:cs typeface="+mn-cs"/>
          </a:endParaRPr>
        </a:p>
      </dsp:txBody>
      <dsp:txXfrm>
        <a:off x="3830263" y="2103779"/>
        <a:ext cx="2003014" cy="740790"/>
      </dsp:txXfrm>
    </dsp:sp>
    <dsp:sp modelId="{9C961608-1C5F-4B63-A24F-CE878F806625}">
      <dsp:nvSpPr>
        <dsp:cNvPr id="0" name=""/>
        <dsp:cNvSpPr/>
      </dsp:nvSpPr>
      <dsp:spPr>
        <a:xfrm flipH="1">
          <a:off x="5867610" y="2356590"/>
          <a:ext cx="1123695" cy="248885"/>
        </a:xfrm>
        <a:prstGeom prst="rightArrow">
          <a:avLst>
            <a:gd name="adj1" fmla="val 60000"/>
            <a:gd name="adj2" fmla="val 50000"/>
          </a:avLst>
        </a:prstGeom>
        <a:solidFill>
          <a:srgbClr val="92D05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ZA" sz="1000" kern="1200">
            <a:solidFill>
              <a:sysClr val="window" lastClr="FFFFFF"/>
            </a:solidFill>
            <a:latin typeface="Calibri" panose="020F0502020204030204"/>
            <a:ea typeface="+mn-ea"/>
            <a:cs typeface="+mn-cs"/>
          </a:endParaRPr>
        </a:p>
      </dsp:txBody>
      <dsp:txXfrm>
        <a:off x="5942275" y="2406367"/>
        <a:ext cx="1049030" cy="149331"/>
      </dsp:txXfrm>
    </dsp:sp>
    <dsp:sp modelId="{ED827035-6713-4E78-9726-E3A6C3E0039A}">
      <dsp:nvSpPr>
        <dsp:cNvPr id="0" name=""/>
        <dsp:cNvSpPr/>
      </dsp:nvSpPr>
      <dsp:spPr>
        <a:xfrm>
          <a:off x="6810238" y="2092956"/>
          <a:ext cx="1712183" cy="788085"/>
        </a:xfrm>
        <a:prstGeom prst="roundRect">
          <a:avLst>
            <a:gd name="adj" fmla="val 10000"/>
          </a:avLst>
        </a:prstGeom>
        <a:solidFill>
          <a:srgbClr val="006666"/>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ZA" sz="1600" kern="1200" dirty="0" smtClean="0">
              <a:solidFill>
                <a:schemeClr val="bg1"/>
              </a:solidFill>
              <a:latin typeface="Calibri" panose="020F0502020204030204"/>
              <a:ea typeface="+mn-ea"/>
              <a:cs typeface="+mn-cs"/>
            </a:rPr>
            <a:t>10% Formal Learning</a:t>
          </a:r>
          <a:endParaRPr lang="en-ZA" sz="1600" kern="1200" dirty="0">
            <a:solidFill>
              <a:schemeClr val="bg1"/>
            </a:solidFill>
            <a:latin typeface="Calibri" panose="020F0502020204030204"/>
            <a:ea typeface="+mn-ea"/>
            <a:cs typeface="+mn-cs"/>
          </a:endParaRPr>
        </a:p>
      </dsp:txBody>
      <dsp:txXfrm>
        <a:off x="6833320" y="2116038"/>
        <a:ext cx="1666019" cy="741921"/>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9012"/>
          </a:xfrm>
          <a:prstGeom prst="rect">
            <a:avLst/>
          </a:prstGeom>
        </p:spPr>
        <p:txBody>
          <a:bodyPr vert="horz" lIns="92583" tIns="46292" rIns="92583" bIns="46292" rtlCol="0"/>
          <a:lstStyle>
            <a:lvl1pPr algn="l">
              <a:defRPr sz="1200"/>
            </a:lvl1pPr>
          </a:lstStyle>
          <a:p>
            <a:r>
              <a:rPr lang="en-ZA" dirty="0" smtClean="0"/>
              <a:t>School Based ICT Committees</a:t>
            </a:r>
            <a:endParaRPr lang="en-ZA" dirty="0"/>
          </a:p>
        </p:txBody>
      </p:sp>
      <p:sp>
        <p:nvSpPr>
          <p:cNvPr id="3" name="Date Placeholder 2"/>
          <p:cNvSpPr>
            <a:spLocks noGrp="1"/>
          </p:cNvSpPr>
          <p:nvPr>
            <p:ph type="dt" sz="quarter" idx="1"/>
          </p:nvPr>
        </p:nvSpPr>
        <p:spPr>
          <a:xfrm>
            <a:off x="3884613" y="0"/>
            <a:ext cx="2971800" cy="499012"/>
          </a:xfrm>
          <a:prstGeom prst="rect">
            <a:avLst/>
          </a:prstGeom>
        </p:spPr>
        <p:txBody>
          <a:bodyPr vert="horz" lIns="92583" tIns="46292" rIns="92583" bIns="46292" rtlCol="0"/>
          <a:lstStyle>
            <a:lvl1pPr algn="r">
              <a:defRPr sz="1200"/>
            </a:lvl1pPr>
          </a:lstStyle>
          <a:p>
            <a:fld id="{96F4AD5C-6564-4451-8059-CD1BC5AF408E}" type="datetime3">
              <a:rPr lang="en-US" smtClean="0"/>
              <a:t>4 September 2017</a:t>
            </a:fld>
            <a:endParaRPr lang="en-ZA" dirty="0"/>
          </a:p>
        </p:txBody>
      </p:sp>
      <p:sp>
        <p:nvSpPr>
          <p:cNvPr id="4" name="Footer Placeholder 3"/>
          <p:cNvSpPr>
            <a:spLocks noGrp="1"/>
          </p:cNvSpPr>
          <p:nvPr>
            <p:ph type="ftr" sz="quarter" idx="2"/>
          </p:nvPr>
        </p:nvSpPr>
        <p:spPr>
          <a:xfrm>
            <a:off x="0" y="9446679"/>
            <a:ext cx="2971800" cy="499011"/>
          </a:xfrm>
          <a:prstGeom prst="rect">
            <a:avLst/>
          </a:prstGeom>
        </p:spPr>
        <p:txBody>
          <a:bodyPr vert="horz" lIns="92583" tIns="46292" rIns="92583" bIns="46292" rtlCol="0" anchor="b"/>
          <a:lstStyle>
            <a:lvl1pPr algn="l">
              <a:defRPr sz="1200"/>
            </a:lvl1pPr>
          </a:lstStyle>
          <a:p>
            <a:r>
              <a:rPr lang="en-ZA" dirty="0" smtClean="0"/>
              <a:t>Subject Advisors</a:t>
            </a:r>
            <a:endParaRPr lang="en-ZA" dirty="0"/>
          </a:p>
        </p:txBody>
      </p:sp>
      <p:sp>
        <p:nvSpPr>
          <p:cNvPr id="5" name="Slide Number Placeholder 4"/>
          <p:cNvSpPr>
            <a:spLocks noGrp="1"/>
          </p:cNvSpPr>
          <p:nvPr>
            <p:ph type="sldNum" sz="quarter" idx="3"/>
          </p:nvPr>
        </p:nvSpPr>
        <p:spPr>
          <a:xfrm>
            <a:off x="3884613" y="9446679"/>
            <a:ext cx="2971800" cy="499011"/>
          </a:xfrm>
          <a:prstGeom prst="rect">
            <a:avLst/>
          </a:prstGeom>
        </p:spPr>
        <p:txBody>
          <a:bodyPr vert="horz" lIns="92583" tIns="46292" rIns="92583" bIns="46292" rtlCol="0" anchor="b"/>
          <a:lstStyle>
            <a:lvl1pPr algn="r">
              <a:defRPr sz="1200"/>
            </a:lvl1pPr>
          </a:lstStyle>
          <a:p>
            <a:fld id="{259D8A6A-88C6-423A-9AAB-A42F98C7E9BA}" type="slidenum">
              <a:rPr lang="en-ZA" smtClean="0"/>
              <a:pPr/>
              <a:t>‹#›</a:t>
            </a:fld>
            <a:endParaRPr lang="en-ZA"/>
          </a:p>
        </p:txBody>
      </p:sp>
    </p:spTree>
    <p:extLst>
      <p:ext uri="{BB962C8B-B14F-4D97-AF65-F5344CB8AC3E}">
        <p14:creationId xmlns:p14="http://schemas.microsoft.com/office/powerpoint/2010/main" val="3800583686"/>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685801" y="186051"/>
            <a:ext cx="2590800" cy="497285"/>
          </a:xfrm>
          <a:prstGeom prst="rect">
            <a:avLst/>
          </a:prstGeom>
        </p:spPr>
        <p:txBody>
          <a:bodyPr vert="horz" lIns="92583" tIns="46292" rIns="92583" bIns="46292" rtlCol="0"/>
          <a:lstStyle>
            <a:lvl1pPr algn="l">
              <a:defRPr sz="1100" i="1"/>
            </a:lvl1pPr>
          </a:lstStyle>
          <a:p>
            <a:r>
              <a:rPr lang="en-US" smtClean="0"/>
              <a:t>School Based ICT Committees</a:t>
            </a:r>
            <a:endParaRPr lang="en-US"/>
          </a:p>
        </p:txBody>
      </p:sp>
      <p:sp>
        <p:nvSpPr>
          <p:cNvPr id="3" name="Date Placeholder 2"/>
          <p:cNvSpPr>
            <a:spLocks noGrp="1"/>
          </p:cNvSpPr>
          <p:nvPr>
            <p:ph type="dt" idx="1"/>
          </p:nvPr>
        </p:nvSpPr>
        <p:spPr>
          <a:xfrm>
            <a:off x="3884612" y="186051"/>
            <a:ext cx="2287588" cy="497285"/>
          </a:xfrm>
          <a:prstGeom prst="rect">
            <a:avLst/>
          </a:prstGeom>
        </p:spPr>
        <p:txBody>
          <a:bodyPr vert="horz" lIns="92583" tIns="46292" rIns="92583" bIns="46292" rtlCol="0"/>
          <a:lstStyle>
            <a:lvl1pPr algn="r">
              <a:defRPr sz="1100" i="1"/>
            </a:lvl1pPr>
          </a:lstStyle>
          <a:p>
            <a:fld id="{2BBE053D-30C7-4335-81BC-EAF6EEA612DD}" type="datetime3">
              <a:rPr lang="en-US" smtClean="0"/>
              <a:t>4 September 2017</a:t>
            </a:fld>
            <a:endParaRPr lang="en-US"/>
          </a:p>
        </p:txBody>
      </p:sp>
      <p:sp>
        <p:nvSpPr>
          <p:cNvPr id="4" name="Slide Image Placeholder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2583" tIns="46292" rIns="92583" bIns="46292" rtlCol="0" anchor="ctr"/>
          <a:lstStyle/>
          <a:p>
            <a:endParaRPr lang="en-US"/>
          </a:p>
        </p:txBody>
      </p:sp>
      <p:sp>
        <p:nvSpPr>
          <p:cNvPr id="5" name="Notes Placeholder 4"/>
          <p:cNvSpPr>
            <a:spLocks noGrp="1"/>
          </p:cNvSpPr>
          <p:nvPr>
            <p:ph type="body" sz="quarter" idx="3"/>
          </p:nvPr>
        </p:nvSpPr>
        <p:spPr>
          <a:xfrm>
            <a:off x="685800" y="4724203"/>
            <a:ext cx="5486400" cy="4475559"/>
          </a:xfrm>
          <a:prstGeom prst="rect">
            <a:avLst/>
          </a:prstGeom>
        </p:spPr>
        <p:txBody>
          <a:bodyPr vert="horz" lIns="92583" tIns="46292" rIns="92583" bIns="4629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609600" y="9446677"/>
            <a:ext cx="3275013" cy="497285"/>
          </a:xfrm>
          <a:prstGeom prst="rect">
            <a:avLst/>
          </a:prstGeom>
        </p:spPr>
        <p:txBody>
          <a:bodyPr vert="horz" lIns="92583" tIns="46292" rIns="92583" bIns="46292" rtlCol="0" anchor="t"/>
          <a:lstStyle>
            <a:lvl1pPr algn="l">
              <a:defRPr sz="1100" i="1"/>
            </a:lvl1pPr>
          </a:lstStyle>
          <a:p>
            <a:r>
              <a:rPr lang="en-ZA" dirty="0" smtClean="0"/>
              <a:t>Practical Guide for Subject Advisors</a:t>
            </a:r>
            <a:endParaRPr lang="en-US" dirty="0"/>
          </a:p>
        </p:txBody>
      </p:sp>
      <p:sp>
        <p:nvSpPr>
          <p:cNvPr id="7" name="Slide Number Placeholder 6"/>
          <p:cNvSpPr>
            <a:spLocks noGrp="1"/>
          </p:cNvSpPr>
          <p:nvPr>
            <p:ph type="sldNum" sz="quarter" idx="5"/>
          </p:nvPr>
        </p:nvSpPr>
        <p:spPr>
          <a:xfrm>
            <a:off x="5145087" y="9448403"/>
            <a:ext cx="1139826" cy="497285"/>
          </a:xfrm>
          <a:prstGeom prst="rect">
            <a:avLst/>
          </a:prstGeom>
        </p:spPr>
        <p:txBody>
          <a:bodyPr vert="horz" lIns="92583" tIns="46292" rIns="92583" bIns="46292" rtlCol="0" anchor="t"/>
          <a:lstStyle>
            <a:lvl1pPr algn="r">
              <a:defRPr sz="1100" i="1"/>
            </a:lvl1pPr>
          </a:lstStyle>
          <a:p>
            <a:fld id="{4E93A24C-B7E9-4423-9CF2-DADFC3BA44ED}" type="slidenum">
              <a:rPr lang="en-US" smtClean="0"/>
              <a:pPr/>
              <a:t>‹#›</a:t>
            </a:fld>
            <a:endParaRPr lang="en-US"/>
          </a:p>
        </p:txBody>
      </p:sp>
    </p:spTree>
    <p:extLst>
      <p:ext uri="{BB962C8B-B14F-4D97-AF65-F5344CB8AC3E}">
        <p14:creationId xmlns:p14="http://schemas.microsoft.com/office/powerpoint/2010/main" val="1298248407"/>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3" Type="http://schemas.openxmlformats.org/officeDocument/2006/relationships/hyperlink" Target="http://learn.mindset.co.za/resources/"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smtClean="0"/>
              <a:t>[2 </a:t>
            </a:r>
            <a:r>
              <a:rPr lang="en-US" b="1" dirty="0"/>
              <a:t>min] </a:t>
            </a:r>
            <a:endParaRPr lang="en-US" b="1" dirty="0" smtClean="0"/>
          </a:p>
          <a:p>
            <a:pPr marL="171450" lvl="0" indent="-171450">
              <a:buFont typeface="Arial" panose="020B0604020202020204" pitchFamily="34" charset="0"/>
              <a:buChar char="•"/>
            </a:pPr>
            <a:r>
              <a:rPr lang="en-US" dirty="0" smtClean="0"/>
              <a:t>Please </a:t>
            </a:r>
            <a:r>
              <a:rPr lang="en-US" dirty="0"/>
              <a:t>read the whole workbook before you go through these </a:t>
            </a:r>
            <a:r>
              <a:rPr lang="en-US" dirty="0" smtClean="0"/>
              <a:t>slides</a:t>
            </a:r>
            <a:endParaRPr lang="en-ZA" dirty="0"/>
          </a:p>
          <a:p>
            <a:pPr marL="171450" lvl="0" indent="-171450">
              <a:buFont typeface="Arial" panose="020B0604020202020204" pitchFamily="34" charset="0"/>
              <a:buChar char="•"/>
            </a:pPr>
            <a:r>
              <a:rPr lang="en-US" dirty="0"/>
              <a:t>This year the focus for full ICT schools, is to ensure ICTs are integrated into teaching and learning in the classroom </a:t>
            </a:r>
            <a:endParaRPr lang="en-ZA" dirty="0"/>
          </a:p>
          <a:p>
            <a:pPr marL="171450" lvl="0" indent="-171450">
              <a:buFont typeface="Arial" panose="020B0604020202020204" pitchFamily="34" charset="0"/>
              <a:buChar char="•"/>
            </a:pPr>
            <a:r>
              <a:rPr lang="en-US" dirty="0"/>
              <a:t>Commend these </a:t>
            </a:r>
            <a:r>
              <a:rPr lang="en-US" dirty="0" smtClean="0"/>
              <a:t>Subject Advisors for </a:t>
            </a:r>
            <a:r>
              <a:rPr lang="en-US" dirty="0"/>
              <a:t>the initiative they have made to support this </a:t>
            </a:r>
            <a:r>
              <a:rPr lang="en-US" dirty="0" smtClean="0"/>
              <a:t>process</a:t>
            </a:r>
          </a:p>
          <a:p>
            <a:pPr marL="171450" lvl="0" indent="-171450">
              <a:buFont typeface="Arial" panose="020B0604020202020204" pitchFamily="34" charset="0"/>
              <a:buChar char="•"/>
            </a:pPr>
            <a:r>
              <a:rPr lang="en-US" dirty="0" smtClean="0"/>
              <a:t>Read </a:t>
            </a:r>
            <a:r>
              <a:rPr lang="en-US" dirty="0"/>
              <a:t>the quotation on the slide and discuss what it means in the context of ICT in </a:t>
            </a:r>
            <a:r>
              <a:rPr lang="en-US" dirty="0" smtClean="0"/>
              <a:t>education</a:t>
            </a:r>
          </a:p>
        </p:txBody>
      </p:sp>
      <p:sp>
        <p:nvSpPr>
          <p:cNvPr id="4" name="Slide Number Placeholder 3"/>
          <p:cNvSpPr>
            <a:spLocks noGrp="1"/>
          </p:cNvSpPr>
          <p:nvPr>
            <p:ph type="sldNum" sz="quarter" idx="10"/>
          </p:nvPr>
        </p:nvSpPr>
        <p:spPr/>
        <p:txBody>
          <a:bodyPr/>
          <a:lstStyle/>
          <a:p>
            <a:fld id="{4E93A24C-B7E9-4423-9CF2-DADFC3BA44ED}" type="slidenum">
              <a:rPr lang="en-US" smtClean="0">
                <a:solidFill>
                  <a:prstClr val="black"/>
                </a:solidFill>
              </a:rPr>
              <a:pPr/>
              <a:t>1</a:t>
            </a:fld>
            <a:endParaRPr lang="en-US">
              <a:solidFill>
                <a:prstClr val="black"/>
              </a:solidFill>
            </a:endParaRPr>
          </a:p>
        </p:txBody>
      </p:sp>
      <p:sp>
        <p:nvSpPr>
          <p:cNvPr id="5" name="Date Placeholder 4"/>
          <p:cNvSpPr>
            <a:spLocks noGrp="1"/>
          </p:cNvSpPr>
          <p:nvPr>
            <p:ph type="dt" idx="11"/>
          </p:nvPr>
        </p:nvSpPr>
        <p:spPr/>
        <p:txBody>
          <a:bodyPr/>
          <a:lstStyle/>
          <a:p>
            <a:fld id="{7E9FE04A-D895-4C84-8731-F795CEF33948}" type="datetime3">
              <a:rPr lang="en-US" smtClean="0">
                <a:solidFill>
                  <a:prstClr val="black"/>
                </a:solidFill>
              </a:rPr>
              <a:pPr/>
              <a:t>4 September 2017</a:t>
            </a:fld>
            <a:endParaRPr lang="en-US">
              <a:solidFill>
                <a:prstClr val="black"/>
              </a:solidFill>
            </a:endParaRPr>
          </a:p>
        </p:txBody>
      </p:sp>
      <p:sp>
        <p:nvSpPr>
          <p:cNvPr id="6" name="Footer Placeholder 5"/>
          <p:cNvSpPr>
            <a:spLocks noGrp="1"/>
          </p:cNvSpPr>
          <p:nvPr>
            <p:ph type="ftr" sz="quarter" idx="12"/>
          </p:nvPr>
        </p:nvSpPr>
        <p:spPr/>
        <p:txBody>
          <a:bodyPr/>
          <a:lstStyle/>
          <a:p>
            <a:r>
              <a:rPr lang="en-ZA" dirty="0" smtClean="0">
                <a:solidFill>
                  <a:prstClr val="black"/>
                </a:solidFill>
              </a:rPr>
              <a:t>Module 1: Introduction to School-Based ICT Committees</a:t>
            </a:r>
            <a:endParaRPr lang="en-US" dirty="0">
              <a:solidFill>
                <a:prstClr val="black"/>
              </a:solidFill>
            </a:endParaRPr>
          </a:p>
        </p:txBody>
      </p:sp>
      <p:sp>
        <p:nvSpPr>
          <p:cNvPr id="7" name="Header Placeholder 6"/>
          <p:cNvSpPr>
            <a:spLocks noGrp="1"/>
          </p:cNvSpPr>
          <p:nvPr>
            <p:ph type="hdr" sz="quarter" idx="13"/>
          </p:nvPr>
        </p:nvSpPr>
        <p:spPr/>
        <p:txBody>
          <a:bodyPr/>
          <a:lstStyle/>
          <a:p>
            <a:r>
              <a:rPr lang="en-US" smtClean="0">
                <a:solidFill>
                  <a:prstClr val="black"/>
                </a:solidFill>
              </a:rPr>
              <a:t>School Based ICT Committees</a:t>
            </a:r>
            <a:endParaRPr lang="en-US">
              <a:solidFill>
                <a:prstClr val="black"/>
              </a:solidFill>
            </a:endParaRPr>
          </a:p>
        </p:txBody>
      </p:sp>
    </p:spTree>
    <p:extLst>
      <p:ext uri="{BB962C8B-B14F-4D97-AF65-F5344CB8AC3E}">
        <p14:creationId xmlns:p14="http://schemas.microsoft.com/office/powerpoint/2010/main" val="15147738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smtClean="0"/>
              <a:t>[5 min]</a:t>
            </a:r>
          </a:p>
          <a:p>
            <a:pPr marL="173593" indent="-173593">
              <a:buFont typeface="Arial" panose="020B0604020202020204" pitchFamily="34" charset="0"/>
              <a:buChar char="•"/>
            </a:pPr>
            <a:r>
              <a:rPr lang="en-US" dirty="0"/>
              <a:t>Go through the Acronyms and abbreviations which the participants might find in their workbook</a:t>
            </a:r>
            <a:endParaRPr lang="en-ZA" dirty="0"/>
          </a:p>
        </p:txBody>
      </p:sp>
      <p:sp>
        <p:nvSpPr>
          <p:cNvPr id="4" name="Slide Number Placeholder 3"/>
          <p:cNvSpPr>
            <a:spLocks noGrp="1"/>
          </p:cNvSpPr>
          <p:nvPr>
            <p:ph type="sldNum" sz="quarter" idx="10"/>
          </p:nvPr>
        </p:nvSpPr>
        <p:spPr/>
        <p:txBody>
          <a:bodyPr/>
          <a:lstStyle/>
          <a:p>
            <a:fld id="{4E93A24C-B7E9-4423-9CF2-DADFC3BA44ED}" type="slidenum">
              <a:rPr lang="en-US" smtClean="0"/>
              <a:pPr/>
              <a:t>10</a:t>
            </a:fld>
            <a:endParaRPr lang="en-US"/>
          </a:p>
        </p:txBody>
      </p:sp>
      <p:sp>
        <p:nvSpPr>
          <p:cNvPr id="5" name="Date Placeholder 4"/>
          <p:cNvSpPr>
            <a:spLocks noGrp="1"/>
          </p:cNvSpPr>
          <p:nvPr>
            <p:ph type="dt" idx="11"/>
          </p:nvPr>
        </p:nvSpPr>
        <p:spPr/>
        <p:txBody>
          <a:bodyPr/>
          <a:lstStyle/>
          <a:p>
            <a:fld id="{A57F3C15-16DD-403C-82E7-2DE4E2FB3342}" type="datetime3">
              <a:rPr lang="en-US" smtClean="0"/>
              <a:t>4 September 2017</a:t>
            </a:fld>
            <a:endParaRPr lang="en-US"/>
          </a:p>
        </p:txBody>
      </p:sp>
      <p:sp>
        <p:nvSpPr>
          <p:cNvPr id="6" name="Footer Placeholder 5"/>
          <p:cNvSpPr>
            <a:spLocks noGrp="1"/>
          </p:cNvSpPr>
          <p:nvPr>
            <p:ph type="ftr" sz="quarter" idx="12"/>
          </p:nvPr>
        </p:nvSpPr>
        <p:spPr/>
        <p:txBody>
          <a:bodyPr/>
          <a:lstStyle/>
          <a:p>
            <a:r>
              <a:rPr lang="en-ZA" dirty="0" smtClean="0"/>
              <a:t>Introduction to School-Based ICT Committees</a:t>
            </a:r>
            <a:endParaRPr lang="en-US" dirty="0"/>
          </a:p>
        </p:txBody>
      </p:sp>
      <p:sp>
        <p:nvSpPr>
          <p:cNvPr id="7" name="Header Placeholder 6"/>
          <p:cNvSpPr>
            <a:spLocks noGrp="1"/>
          </p:cNvSpPr>
          <p:nvPr>
            <p:ph type="hdr" sz="quarter" idx="13"/>
          </p:nvPr>
        </p:nvSpPr>
        <p:spPr/>
        <p:txBody>
          <a:bodyPr/>
          <a:lstStyle/>
          <a:p>
            <a:r>
              <a:rPr lang="en-US" smtClean="0"/>
              <a:t>School Based ICT Committees</a:t>
            </a:r>
            <a:endParaRPr lang="en-US"/>
          </a:p>
        </p:txBody>
      </p:sp>
    </p:spTree>
    <p:extLst>
      <p:ext uri="{BB962C8B-B14F-4D97-AF65-F5344CB8AC3E}">
        <p14:creationId xmlns:p14="http://schemas.microsoft.com/office/powerpoint/2010/main" val="14395291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[5 min]</a:t>
            </a:r>
            <a:endParaRPr lang="en-ZA" dirty="0" smtClean="0"/>
          </a:p>
          <a:p>
            <a:pPr marL="173593" indent="-173593">
              <a:buFont typeface="Arial" panose="020B0604020202020204" pitchFamily="34" charset="0"/>
              <a:buChar char="•"/>
            </a:pPr>
            <a:r>
              <a:rPr lang="en-ZA" dirty="0"/>
              <a:t>In this module we will focus on how best to broadly support teachers </a:t>
            </a:r>
            <a:r>
              <a:rPr lang="en-ZA" dirty="0" smtClean="0"/>
              <a:t>with integrating </a:t>
            </a:r>
            <a:r>
              <a:rPr lang="en-ZA" dirty="0"/>
              <a:t>e-content into their teaching as we address the mentioned two challenges</a:t>
            </a:r>
          </a:p>
        </p:txBody>
      </p:sp>
      <p:sp>
        <p:nvSpPr>
          <p:cNvPr id="4" name="Header Placeholder 3"/>
          <p:cNvSpPr>
            <a:spLocks noGrp="1"/>
          </p:cNvSpPr>
          <p:nvPr>
            <p:ph type="hdr" sz="quarter" idx="10"/>
          </p:nvPr>
        </p:nvSpPr>
        <p:spPr/>
        <p:txBody>
          <a:bodyPr/>
          <a:lstStyle/>
          <a:p>
            <a:r>
              <a:rPr lang="en-US" smtClean="0">
                <a:solidFill>
                  <a:prstClr val="black"/>
                </a:solidFill>
              </a:rPr>
              <a:t>School Based ICT Committees</a:t>
            </a:r>
            <a:endParaRPr lang="en-US">
              <a:solidFill>
                <a:prstClr val="black"/>
              </a:solidFill>
            </a:endParaRPr>
          </a:p>
        </p:txBody>
      </p:sp>
      <p:sp>
        <p:nvSpPr>
          <p:cNvPr id="5" name="Date Placeholder 4"/>
          <p:cNvSpPr>
            <a:spLocks noGrp="1"/>
          </p:cNvSpPr>
          <p:nvPr>
            <p:ph type="dt" idx="11"/>
          </p:nvPr>
        </p:nvSpPr>
        <p:spPr/>
        <p:txBody>
          <a:bodyPr/>
          <a:lstStyle/>
          <a:p>
            <a:fld id="{94B82902-367E-479C-AAB9-F3DD3CC82B4F}" type="datetime3">
              <a:rPr lang="en-US" smtClean="0">
                <a:solidFill>
                  <a:prstClr val="black"/>
                </a:solidFill>
              </a:rPr>
              <a:pPr/>
              <a:t>4 September 2017</a:t>
            </a:fld>
            <a:endParaRPr lang="en-US">
              <a:solidFill>
                <a:prstClr val="black"/>
              </a:solidFill>
            </a:endParaRPr>
          </a:p>
        </p:txBody>
      </p:sp>
      <p:sp>
        <p:nvSpPr>
          <p:cNvPr id="6" name="Footer Placeholder 5"/>
          <p:cNvSpPr>
            <a:spLocks noGrp="1"/>
          </p:cNvSpPr>
          <p:nvPr>
            <p:ph type="ftr" sz="quarter" idx="12"/>
          </p:nvPr>
        </p:nvSpPr>
        <p:spPr/>
        <p:txBody>
          <a:bodyPr/>
          <a:lstStyle/>
          <a:p>
            <a:r>
              <a:rPr lang="en-ZA" smtClean="0">
                <a:solidFill>
                  <a:prstClr val="black"/>
                </a:solidFill>
              </a:rPr>
              <a:t>Module 2: Developing an ICT Integration Master Plan</a:t>
            </a:r>
            <a:endParaRPr lang="en-US">
              <a:solidFill>
                <a:prstClr val="black"/>
              </a:solidFill>
            </a:endParaRPr>
          </a:p>
        </p:txBody>
      </p:sp>
      <p:sp>
        <p:nvSpPr>
          <p:cNvPr id="7" name="Slide Number Placeholder 6"/>
          <p:cNvSpPr>
            <a:spLocks noGrp="1"/>
          </p:cNvSpPr>
          <p:nvPr>
            <p:ph type="sldNum" sz="quarter" idx="13"/>
          </p:nvPr>
        </p:nvSpPr>
        <p:spPr/>
        <p:txBody>
          <a:bodyPr/>
          <a:lstStyle/>
          <a:p>
            <a:fld id="{4E93A24C-B7E9-4423-9CF2-DADFC3BA44ED}"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34940545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[5 min]</a:t>
            </a:r>
            <a:endParaRPr lang="en-ZA" dirty="0" smtClean="0"/>
          </a:p>
          <a:p>
            <a:pPr marL="173593" indent="-173593">
              <a:buFont typeface="Arial" panose="020B0604020202020204" pitchFamily="34" charset="0"/>
              <a:buChar char="•"/>
            </a:pPr>
            <a:r>
              <a:rPr lang="en-ZA" dirty="0" smtClean="0"/>
              <a:t>Explain</a:t>
            </a:r>
            <a:r>
              <a:rPr lang="en-ZA" baseline="0" dirty="0" smtClean="0"/>
              <a:t> to the participants the aim of module 4</a:t>
            </a:r>
            <a:endParaRPr lang="en-ZA" dirty="0"/>
          </a:p>
        </p:txBody>
      </p:sp>
      <p:sp>
        <p:nvSpPr>
          <p:cNvPr id="4" name="Header Placeholder 3"/>
          <p:cNvSpPr>
            <a:spLocks noGrp="1"/>
          </p:cNvSpPr>
          <p:nvPr>
            <p:ph type="hdr" sz="quarter" idx="10"/>
          </p:nvPr>
        </p:nvSpPr>
        <p:spPr/>
        <p:txBody>
          <a:bodyPr/>
          <a:lstStyle/>
          <a:p>
            <a:r>
              <a:rPr lang="en-US" smtClean="0">
                <a:solidFill>
                  <a:prstClr val="black"/>
                </a:solidFill>
              </a:rPr>
              <a:t>School Based ICT Committees</a:t>
            </a:r>
            <a:endParaRPr lang="en-US">
              <a:solidFill>
                <a:prstClr val="black"/>
              </a:solidFill>
            </a:endParaRPr>
          </a:p>
        </p:txBody>
      </p:sp>
      <p:sp>
        <p:nvSpPr>
          <p:cNvPr id="5" name="Date Placeholder 4"/>
          <p:cNvSpPr>
            <a:spLocks noGrp="1"/>
          </p:cNvSpPr>
          <p:nvPr>
            <p:ph type="dt" idx="11"/>
          </p:nvPr>
        </p:nvSpPr>
        <p:spPr/>
        <p:txBody>
          <a:bodyPr/>
          <a:lstStyle/>
          <a:p>
            <a:fld id="{53D406C2-7D97-48FB-96E1-60BE9BF3767C}" type="datetime3">
              <a:rPr lang="en-US" smtClean="0">
                <a:solidFill>
                  <a:prstClr val="black"/>
                </a:solidFill>
              </a:rPr>
              <a:pPr/>
              <a:t>4 September 2017</a:t>
            </a:fld>
            <a:endParaRPr lang="en-US">
              <a:solidFill>
                <a:prstClr val="black"/>
              </a:solidFill>
            </a:endParaRPr>
          </a:p>
        </p:txBody>
      </p:sp>
      <p:sp>
        <p:nvSpPr>
          <p:cNvPr id="6" name="Footer Placeholder 5"/>
          <p:cNvSpPr>
            <a:spLocks noGrp="1"/>
          </p:cNvSpPr>
          <p:nvPr>
            <p:ph type="ftr" sz="quarter" idx="12"/>
          </p:nvPr>
        </p:nvSpPr>
        <p:spPr/>
        <p:txBody>
          <a:bodyPr/>
          <a:lstStyle/>
          <a:p>
            <a:r>
              <a:rPr lang="en-ZA" smtClean="0">
                <a:solidFill>
                  <a:prstClr val="black"/>
                </a:solidFill>
              </a:rPr>
              <a:t>Module 2: Developing an ICT Integration Master Plan</a:t>
            </a:r>
            <a:endParaRPr lang="en-US">
              <a:solidFill>
                <a:prstClr val="black"/>
              </a:solidFill>
            </a:endParaRPr>
          </a:p>
        </p:txBody>
      </p:sp>
      <p:sp>
        <p:nvSpPr>
          <p:cNvPr id="7" name="Slide Number Placeholder 6"/>
          <p:cNvSpPr>
            <a:spLocks noGrp="1"/>
          </p:cNvSpPr>
          <p:nvPr>
            <p:ph type="sldNum" sz="quarter" idx="13"/>
          </p:nvPr>
        </p:nvSpPr>
        <p:spPr/>
        <p:txBody>
          <a:bodyPr/>
          <a:lstStyle/>
          <a:p>
            <a:fld id="{4E93A24C-B7E9-4423-9CF2-DADFC3BA44ED}" type="slidenum">
              <a:rPr lang="en-US" smtClean="0">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3943644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[10 min]</a:t>
            </a:r>
            <a:endParaRPr lang="en-ZA" dirty="0" smtClean="0"/>
          </a:p>
          <a:p>
            <a:pPr marL="173593" indent="-173593">
              <a:buFont typeface="Arial" panose="020B0604020202020204" pitchFamily="34" charset="0"/>
              <a:buChar char="•"/>
            </a:pPr>
            <a:r>
              <a:rPr lang="en-ZA" dirty="0" smtClean="0"/>
              <a:t>Read through the objectives and explain to the participants</a:t>
            </a:r>
          </a:p>
        </p:txBody>
      </p:sp>
      <p:sp>
        <p:nvSpPr>
          <p:cNvPr id="4" name="Header Placeholder 3"/>
          <p:cNvSpPr>
            <a:spLocks noGrp="1"/>
          </p:cNvSpPr>
          <p:nvPr>
            <p:ph type="hdr" sz="quarter" idx="10"/>
          </p:nvPr>
        </p:nvSpPr>
        <p:spPr/>
        <p:txBody>
          <a:bodyPr/>
          <a:lstStyle/>
          <a:p>
            <a:r>
              <a:rPr lang="en-US" smtClean="0">
                <a:solidFill>
                  <a:prstClr val="black"/>
                </a:solidFill>
              </a:rPr>
              <a:t>School Based ICT Committees</a:t>
            </a:r>
            <a:endParaRPr lang="en-US">
              <a:solidFill>
                <a:prstClr val="black"/>
              </a:solidFill>
            </a:endParaRPr>
          </a:p>
        </p:txBody>
      </p:sp>
      <p:sp>
        <p:nvSpPr>
          <p:cNvPr id="5" name="Date Placeholder 4"/>
          <p:cNvSpPr>
            <a:spLocks noGrp="1"/>
          </p:cNvSpPr>
          <p:nvPr>
            <p:ph type="dt" idx="11"/>
          </p:nvPr>
        </p:nvSpPr>
        <p:spPr/>
        <p:txBody>
          <a:bodyPr/>
          <a:lstStyle/>
          <a:p>
            <a:fld id="{F970D5C2-F86A-4030-AAB6-C5F84D1FE107}" type="datetime3">
              <a:rPr lang="en-US" smtClean="0">
                <a:solidFill>
                  <a:prstClr val="black"/>
                </a:solidFill>
              </a:rPr>
              <a:pPr/>
              <a:t>4 September 2017</a:t>
            </a:fld>
            <a:endParaRPr lang="en-US">
              <a:solidFill>
                <a:prstClr val="black"/>
              </a:solidFill>
            </a:endParaRPr>
          </a:p>
        </p:txBody>
      </p:sp>
      <p:sp>
        <p:nvSpPr>
          <p:cNvPr id="6" name="Footer Placeholder 5"/>
          <p:cNvSpPr>
            <a:spLocks noGrp="1"/>
          </p:cNvSpPr>
          <p:nvPr>
            <p:ph type="ftr" sz="quarter" idx="12"/>
          </p:nvPr>
        </p:nvSpPr>
        <p:spPr/>
        <p:txBody>
          <a:bodyPr/>
          <a:lstStyle/>
          <a:p>
            <a:r>
              <a:rPr lang="en-ZA" smtClean="0">
                <a:solidFill>
                  <a:prstClr val="black"/>
                </a:solidFill>
              </a:rPr>
              <a:t>Module 2: Developing an ICT Integration Master Plan</a:t>
            </a:r>
            <a:endParaRPr lang="en-US">
              <a:solidFill>
                <a:prstClr val="black"/>
              </a:solidFill>
            </a:endParaRPr>
          </a:p>
        </p:txBody>
      </p:sp>
      <p:sp>
        <p:nvSpPr>
          <p:cNvPr id="7" name="Slide Number Placeholder 6"/>
          <p:cNvSpPr>
            <a:spLocks noGrp="1"/>
          </p:cNvSpPr>
          <p:nvPr>
            <p:ph type="sldNum" sz="quarter" idx="13"/>
          </p:nvPr>
        </p:nvSpPr>
        <p:spPr/>
        <p:txBody>
          <a:bodyPr/>
          <a:lstStyle/>
          <a:p>
            <a:fld id="{4E93A24C-B7E9-4423-9CF2-DADFC3BA44ED}" type="slidenum">
              <a:rPr lang="en-US" smtClean="0">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42655975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[15 min]</a:t>
            </a:r>
            <a:endParaRPr lang="en-ZA" dirty="0" smtClean="0"/>
          </a:p>
          <a:p>
            <a:pPr marL="173593" indent="-173593">
              <a:buFont typeface="Arial" panose="020B0604020202020204" pitchFamily="34" charset="0"/>
              <a:buChar char="•"/>
            </a:pPr>
            <a:r>
              <a:rPr lang="en-ZA" dirty="0" smtClean="0"/>
              <a:t>Ask the</a:t>
            </a:r>
            <a:r>
              <a:rPr lang="en-ZA" baseline="0" dirty="0" smtClean="0"/>
              <a:t> participants to turn to page 37 of their workbooks</a:t>
            </a:r>
          </a:p>
          <a:p>
            <a:pPr marL="173593" indent="-173593">
              <a:buFont typeface="Arial" panose="020B0604020202020204" pitchFamily="34" charset="0"/>
              <a:buChar char="•"/>
            </a:pPr>
            <a:r>
              <a:rPr lang="en-ZA" baseline="0" dirty="0" smtClean="0"/>
              <a:t>Let them do Activity 4.1</a:t>
            </a:r>
          </a:p>
        </p:txBody>
      </p:sp>
      <p:sp>
        <p:nvSpPr>
          <p:cNvPr id="4" name="Header Placeholder 3"/>
          <p:cNvSpPr>
            <a:spLocks noGrp="1"/>
          </p:cNvSpPr>
          <p:nvPr>
            <p:ph type="hdr" sz="quarter" idx="10"/>
          </p:nvPr>
        </p:nvSpPr>
        <p:spPr/>
        <p:txBody>
          <a:bodyPr/>
          <a:lstStyle/>
          <a:p>
            <a:r>
              <a:rPr lang="en-US" smtClean="0">
                <a:solidFill>
                  <a:prstClr val="black"/>
                </a:solidFill>
              </a:rPr>
              <a:t>School Based ICT Committees</a:t>
            </a:r>
            <a:endParaRPr lang="en-US">
              <a:solidFill>
                <a:prstClr val="black"/>
              </a:solidFill>
            </a:endParaRPr>
          </a:p>
        </p:txBody>
      </p:sp>
      <p:sp>
        <p:nvSpPr>
          <p:cNvPr id="5" name="Date Placeholder 4"/>
          <p:cNvSpPr>
            <a:spLocks noGrp="1"/>
          </p:cNvSpPr>
          <p:nvPr>
            <p:ph type="dt" idx="11"/>
          </p:nvPr>
        </p:nvSpPr>
        <p:spPr/>
        <p:txBody>
          <a:bodyPr/>
          <a:lstStyle/>
          <a:p>
            <a:fld id="{109C6B2C-98BE-40F6-B78A-6A7D5EAD087C}" type="datetime3">
              <a:rPr lang="en-US" smtClean="0">
                <a:solidFill>
                  <a:prstClr val="black"/>
                </a:solidFill>
              </a:rPr>
              <a:pPr/>
              <a:t>4 September 2017</a:t>
            </a:fld>
            <a:endParaRPr lang="en-US">
              <a:solidFill>
                <a:prstClr val="black"/>
              </a:solidFill>
            </a:endParaRPr>
          </a:p>
        </p:txBody>
      </p:sp>
      <p:sp>
        <p:nvSpPr>
          <p:cNvPr id="6" name="Footer Placeholder 5"/>
          <p:cNvSpPr>
            <a:spLocks noGrp="1"/>
          </p:cNvSpPr>
          <p:nvPr>
            <p:ph type="ftr" sz="quarter" idx="12"/>
          </p:nvPr>
        </p:nvSpPr>
        <p:spPr/>
        <p:txBody>
          <a:bodyPr/>
          <a:lstStyle/>
          <a:p>
            <a:r>
              <a:rPr lang="en-ZA" smtClean="0">
                <a:solidFill>
                  <a:prstClr val="black"/>
                </a:solidFill>
              </a:rPr>
              <a:t>Module 2: Developing an ICT Integration Master Plan</a:t>
            </a:r>
            <a:endParaRPr lang="en-US">
              <a:solidFill>
                <a:prstClr val="black"/>
              </a:solidFill>
            </a:endParaRPr>
          </a:p>
        </p:txBody>
      </p:sp>
      <p:sp>
        <p:nvSpPr>
          <p:cNvPr id="7" name="Slide Number Placeholder 6"/>
          <p:cNvSpPr>
            <a:spLocks noGrp="1"/>
          </p:cNvSpPr>
          <p:nvPr>
            <p:ph type="sldNum" sz="quarter" idx="13"/>
          </p:nvPr>
        </p:nvSpPr>
        <p:spPr/>
        <p:txBody>
          <a:bodyPr/>
          <a:lstStyle/>
          <a:p>
            <a:fld id="{4E93A24C-B7E9-4423-9CF2-DADFC3BA44ED}" type="slidenum">
              <a:rPr lang="en-US" smtClean="0">
                <a:solidFill>
                  <a:prstClr val="black"/>
                </a:solidFill>
              </a:rPr>
              <a:pPr/>
              <a:t>14</a:t>
            </a:fld>
            <a:endParaRPr lang="en-US">
              <a:solidFill>
                <a:prstClr val="black"/>
              </a:solidFill>
            </a:endParaRPr>
          </a:p>
        </p:txBody>
      </p:sp>
    </p:spTree>
    <p:extLst>
      <p:ext uri="{BB962C8B-B14F-4D97-AF65-F5344CB8AC3E}">
        <p14:creationId xmlns:p14="http://schemas.microsoft.com/office/powerpoint/2010/main" val="14709626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[5 min]</a:t>
            </a:r>
            <a:endParaRPr lang="en-ZA" dirty="0" smtClean="0"/>
          </a:p>
        </p:txBody>
      </p:sp>
      <p:sp>
        <p:nvSpPr>
          <p:cNvPr id="4" name="Header Placeholder 3"/>
          <p:cNvSpPr>
            <a:spLocks noGrp="1"/>
          </p:cNvSpPr>
          <p:nvPr>
            <p:ph type="hdr" sz="quarter" idx="10"/>
          </p:nvPr>
        </p:nvSpPr>
        <p:spPr/>
        <p:txBody>
          <a:bodyPr/>
          <a:lstStyle/>
          <a:p>
            <a:r>
              <a:rPr lang="en-US" smtClean="0">
                <a:solidFill>
                  <a:prstClr val="black"/>
                </a:solidFill>
              </a:rPr>
              <a:t>School Based ICT Committees</a:t>
            </a:r>
            <a:endParaRPr lang="en-US">
              <a:solidFill>
                <a:prstClr val="black"/>
              </a:solidFill>
            </a:endParaRPr>
          </a:p>
        </p:txBody>
      </p:sp>
      <p:sp>
        <p:nvSpPr>
          <p:cNvPr id="5" name="Date Placeholder 4"/>
          <p:cNvSpPr>
            <a:spLocks noGrp="1"/>
          </p:cNvSpPr>
          <p:nvPr>
            <p:ph type="dt" idx="11"/>
          </p:nvPr>
        </p:nvSpPr>
        <p:spPr/>
        <p:txBody>
          <a:bodyPr/>
          <a:lstStyle/>
          <a:p>
            <a:fld id="{CE44F43E-8E10-4878-9A7B-6019530DC7D6}" type="datetime3">
              <a:rPr lang="en-US" smtClean="0">
                <a:solidFill>
                  <a:prstClr val="black"/>
                </a:solidFill>
              </a:rPr>
              <a:pPr/>
              <a:t>4 September 2017</a:t>
            </a:fld>
            <a:endParaRPr lang="en-US">
              <a:solidFill>
                <a:prstClr val="black"/>
              </a:solidFill>
            </a:endParaRPr>
          </a:p>
        </p:txBody>
      </p:sp>
      <p:sp>
        <p:nvSpPr>
          <p:cNvPr id="6" name="Footer Placeholder 5"/>
          <p:cNvSpPr>
            <a:spLocks noGrp="1"/>
          </p:cNvSpPr>
          <p:nvPr>
            <p:ph type="ftr" sz="quarter" idx="12"/>
          </p:nvPr>
        </p:nvSpPr>
        <p:spPr/>
        <p:txBody>
          <a:bodyPr/>
          <a:lstStyle/>
          <a:p>
            <a:r>
              <a:rPr lang="en-ZA" smtClean="0">
                <a:solidFill>
                  <a:prstClr val="black"/>
                </a:solidFill>
              </a:rPr>
              <a:t>Module 2: Developing an ICT Integration Master Plan</a:t>
            </a:r>
            <a:endParaRPr lang="en-US">
              <a:solidFill>
                <a:prstClr val="black"/>
              </a:solidFill>
            </a:endParaRPr>
          </a:p>
        </p:txBody>
      </p:sp>
      <p:sp>
        <p:nvSpPr>
          <p:cNvPr id="7" name="Slide Number Placeholder 6"/>
          <p:cNvSpPr>
            <a:spLocks noGrp="1"/>
          </p:cNvSpPr>
          <p:nvPr>
            <p:ph type="sldNum" sz="quarter" idx="13"/>
          </p:nvPr>
        </p:nvSpPr>
        <p:spPr/>
        <p:txBody>
          <a:bodyPr/>
          <a:lstStyle/>
          <a:p>
            <a:fld id="{4E93A24C-B7E9-4423-9CF2-DADFC3BA44ED}" type="slidenum">
              <a:rPr lang="en-US" smtClean="0">
                <a:solidFill>
                  <a:prstClr val="black"/>
                </a:solidFill>
              </a:rPr>
              <a:pPr/>
              <a:t>15</a:t>
            </a:fld>
            <a:endParaRPr lang="en-US">
              <a:solidFill>
                <a:prstClr val="black"/>
              </a:solidFill>
            </a:endParaRPr>
          </a:p>
        </p:txBody>
      </p:sp>
    </p:spTree>
    <p:extLst>
      <p:ext uri="{BB962C8B-B14F-4D97-AF65-F5344CB8AC3E}">
        <p14:creationId xmlns:p14="http://schemas.microsoft.com/office/powerpoint/2010/main" val="2253297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[10 min]</a:t>
            </a:r>
            <a:endParaRPr lang="en-ZA" dirty="0" smtClean="0"/>
          </a:p>
          <a:p>
            <a:pPr marL="173593" indent="-173593">
              <a:buFont typeface="Arial" panose="020B0604020202020204" pitchFamily="34" charset="0"/>
              <a:buChar char="•"/>
            </a:pPr>
            <a:r>
              <a:rPr lang="en-ZA" dirty="0" smtClean="0"/>
              <a:t>Explain to the participants how to access e-books on the server</a:t>
            </a:r>
          </a:p>
          <a:p>
            <a:pPr marL="173593" indent="-173593">
              <a:buFont typeface="Arial" panose="020B0604020202020204" pitchFamily="34" charset="0"/>
              <a:buChar char="•"/>
            </a:pPr>
            <a:endParaRPr lang="en-ZA" dirty="0" smtClean="0"/>
          </a:p>
          <a:p>
            <a:pPr marL="173593" indent="-173593">
              <a:buFont typeface="Arial" panose="020B0604020202020204" pitchFamily="34" charset="0"/>
              <a:buChar char="•"/>
            </a:pPr>
            <a:r>
              <a:rPr lang="en-ZA" dirty="0" smtClean="0"/>
              <a:t>Tell </a:t>
            </a:r>
            <a:r>
              <a:rPr lang="en-ZA" dirty="0"/>
              <a:t>the participants they will practise accessing a textbook in the activity</a:t>
            </a:r>
          </a:p>
        </p:txBody>
      </p:sp>
      <p:sp>
        <p:nvSpPr>
          <p:cNvPr id="4" name="Header Placeholder 3"/>
          <p:cNvSpPr>
            <a:spLocks noGrp="1"/>
          </p:cNvSpPr>
          <p:nvPr>
            <p:ph type="hdr" sz="quarter" idx="10"/>
          </p:nvPr>
        </p:nvSpPr>
        <p:spPr/>
        <p:txBody>
          <a:bodyPr/>
          <a:lstStyle/>
          <a:p>
            <a:r>
              <a:rPr lang="en-US" smtClean="0">
                <a:solidFill>
                  <a:prstClr val="black"/>
                </a:solidFill>
              </a:rPr>
              <a:t>School Based ICT Committees</a:t>
            </a:r>
            <a:endParaRPr lang="en-US">
              <a:solidFill>
                <a:prstClr val="black"/>
              </a:solidFill>
            </a:endParaRPr>
          </a:p>
        </p:txBody>
      </p:sp>
      <p:sp>
        <p:nvSpPr>
          <p:cNvPr id="5" name="Date Placeholder 4"/>
          <p:cNvSpPr>
            <a:spLocks noGrp="1"/>
          </p:cNvSpPr>
          <p:nvPr>
            <p:ph type="dt" idx="11"/>
          </p:nvPr>
        </p:nvSpPr>
        <p:spPr/>
        <p:txBody>
          <a:bodyPr/>
          <a:lstStyle/>
          <a:p>
            <a:fld id="{32EC8C54-4318-458A-AFC6-346AD1365164}" type="datetime3">
              <a:rPr lang="en-US" smtClean="0">
                <a:solidFill>
                  <a:prstClr val="black"/>
                </a:solidFill>
              </a:rPr>
              <a:pPr/>
              <a:t>4 September 2017</a:t>
            </a:fld>
            <a:endParaRPr lang="en-US">
              <a:solidFill>
                <a:prstClr val="black"/>
              </a:solidFill>
            </a:endParaRPr>
          </a:p>
        </p:txBody>
      </p:sp>
      <p:sp>
        <p:nvSpPr>
          <p:cNvPr id="6" name="Footer Placeholder 5"/>
          <p:cNvSpPr>
            <a:spLocks noGrp="1"/>
          </p:cNvSpPr>
          <p:nvPr>
            <p:ph type="ftr" sz="quarter" idx="12"/>
          </p:nvPr>
        </p:nvSpPr>
        <p:spPr/>
        <p:txBody>
          <a:bodyPr/>
          <a:lstStyle/>
          <a:p>
            <a:r>
              <a:rPr lang="en-ZA" smtClean="0">
                <a:solidFill>
                  <a:prstClr val="black"/>
                </a:solidFill>
              </a:rPr>
              <a:t>Module 2: Developing an ICT Integration Master Plan</a:t>
            </a:r>
            <a:endParaRPr lang="en-US">
              <a:solidFill>
                <a:prstClr val="black"/>
              </a:solidFill>
            </a:endParaRPr>
          </a:p>
        </p:txBody>
      </p:sp>
      <p:sp>
        <p:nvSpPr>
          <p:cNvPr id="7" name="Slide Number Placeholder 6"/>
          <p:cNvSpPr>
            <a:spLocks noGrp="1"/>
          </p:cNvSpPr>
          <p:nvPr>
            <p:ph type="sldNum" sz="quarter" idx="13"/>
          </p:nvPr>
        </p:nvSpPr>
        <p:spPr/>
        <p:txBody>
          <a:bodyPr/>
          <a:lstStyle/>
          <a:p>
            <a:fld id="{4E93A24C-B7E9-4423-9CF2-DADFC3BA44ED}" type="slidenum">
              <a:rPr lang="en-US" smtClean="0">
                <a:solidFill>
                  <a:prstClr val="black"/>
                </a:solidFill>
              </a:rPr>
              <a:pPr/>
              <a:t>16</a:t>
            </a:fld>
            <a:endParaRPr lang="en-US">
              <a:solidFill>
                <a:prstClr val="black"/>
              </a:solidFill>
            </a:endParaRPr>
          </a:p>
        </p:txBody>
      </p:sp>
    </p:spTree>
    <p:extLst>
      <p:ext uri="{BB962C8B-B14F-4D97-AF65-F5344CB8AC3E}">
        <p14:creationId xmlns:p14="http://schemas.microsoft.com/office/powerpoint/2010/main" val="13338824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[5 min]</a:t>
            </a:r>
            <a:endParaRPr lang="en-ZA" dirty="0" smtClean="0"/>
          </a:p>
          <a:p>
            <a:pPr marL="173593" indent="-173593">
              <a:buFont typeface="Arial" panose="020B0604020202020204" pitchFamily="34" charset="0"/>
              <a:buChar char="•"/>
            </a:pPr>
            <a:r>
              <a:rPr lang="en-ZA" dirty="0"/>
              <a:t>Note that we have used an example from science.   </a:t>
            </a:r>
          </a:p>
          <a:p>
            <a:pPr marL="173593" indent="-173593">
              <a:buFont typeface="Arial" panose="020B0604020202020204" pitchFamily="34" charset="0"/>
              <a:buChar char="•"/>
            </a:pPr>
            <a:r>
              <a:rPr lang="en-ZA" dirty="0"/>
              <a:t>This is just an example: there are lessons on most of the subjects and all of the grades. </a:t>
            </a:r>
          </a:p>
          <a:p>
            <a:pPr marL="173593" indent="-173593">
              <a:buFont typeface="Arial" panose="020B0604020202020204" pitchFamily="34" charset="0"/>
              <a:buChar char="•"/>
            </a:pPr>
            <a:r>
              <a:rPr lang="en-ZA" dirty="0"/>
              <a:t>The process will be the same for whatever textbook you need to access though</a:t>
            </a:r>
          </a:p>
        </p:txBody>
      </p:sp>
      <p:sp>
        <p:nvSpPr>
          <p:cNvPr id="4" name="Header Placeholder 3"/>
          <p:cNvSpPr>
            <a:spLocks noGrp="1"/>
          </p:cNvSpPr>
          <p:nvPr>
            <p:ph type="hdr" sz="quarter" idx="10"/>
          </p:nvPr>
        </p:nvSpPr>
        <p:spPr/>
        <p:txBody>
          <a:bodyPr/>
          <a:lstStyle/>
          <a:p>
            <a:r>
              <a:rPr lang="en-US" smtClean="0">
                <a:solidFill>
                  <a:prstClr val="black"/>
                </a:solidFill>
              </a:rPr>
              <a:t>School Based ICT Committees</a:t>
            </a:r>
            <a:endParaRPr lang="en-US">
              <a:solidFill>
                <a:prstClr val="black"/>
              </a:solidFill>
            </a:endParaRPr>
          </a:p>
        </p:txBody>
      </p:sp>
      <p:sp>
        <p:nvSpPr>
          <p:cNvPr id="5" name="Date Placeholder 4"/>
          <p:cNvSpPr>
            <a:spLocks noGrp="1"/>
          </p:cNvSpPr>
          <p:nvPr>
            <p:ph type="dt" idx="11"/>
          </p:nvPr>
        </p:nvSpPr>
        <p:spPr/>
        <p:txBody>
          <a:bodyPr/>
          <a:lstStyle/>
          <a:p>
            <a:fld id="{C8835B5A-71F0-471B-8D4F-9E14E3A9E621}" type="datetime3">
              <a:rPr lang="en-US" smtClean="0">
                <a:solidFill>
                  <a:prstClr val="black"/>
                </a:solidFill>
              </a:rPr>
              <a:pPr/>
              <a:t>4 September 2017</a:t>
            </a:fld>
            <a:endParaRPr lang="en-US">
              <a:solidFill>
                <a:prstClr val="black"/>
              </a:solidFill>
            </a:endParaRPr>
          </a:p>
        </p:txBody>
      </p:sp>
      <p:sp>
        <p:nvSpPr>
          <p:cNvPr id="6" name="Footer Placeholder 5"/>
          <p:cNvSpPr>
            <a:spLocks noGrp="1"/>
          </p:cNvSpPr>
          <p:nvPr>
            <p:ph type="ftr" sz="quarter" idx="12"/>
          </p:nvPr>
        </p:nvSpPr>
        <p:spPr/>
        <p:txBody>
          <a:bodyPr/>
          <a:lstStyle/>
          <a:p>
            <a:r>
              <a:rPr lang="en-ZA" smtClean="0">
                <a:solidFill>
                  <a:prstClr val="black"/>
                </a:solidFill>
              </a:rPr>
              <a:t>Module 2: Developing an ICT Integration Master Plan</a:t>
            </a:r>
            <a:endParaRPr lang="en-US">
              <a:solidFill>
                <a:prstClr val="black"/>
              </a:solidFill>
            </a:endParaRPr>
          </a:p>
        </p:txBody>
      </p:sp>
      <p:sp>
        <p:nvSpPr>
          <p:cNvPr id="7" name="Slide Number Placeholder 6"/>
          <p:cNvSpPr>
            <a:spLocks noGrp="1"/>
          </p:cNvSpPr>
          <p:nvPr>
            <p:ph type="sldNum" sz="quarter" idx="13"/>
          </p:nvPr>
        </p:nvSpPr>
        <p:spPr/>
        <p:txBody>
          <a:bodyPr/>
          <a:lstStyle/>
          <a:p>
            <a:fld id="{4E93A24C-B7E9-4423-9CF2-DADFC3BA44ED}" type="slidenum">
              <a:rPr lang="en-US" smtClean="0">
                <a:solidFill>
                  <a:prstClr val="black"/>
                </a:solidFill>
              </a:rPr>
              <a:pPr/>
              <a:t>17</a:t>
            </a:fld>
            <a:endParaRPr lang="en-US">
              <a:solidFill>
                <a:prstClr val="black"/>
              </a:solidFill>
            </a:endParaRPr>
          </a:p>
        </p:txBody>
      </p:sp>
    </p:spTree>
    <p:extLst>
      <p:ext uri="{BB962C8B-B14F-4D97-AF65-F5344CB8AC3E}">
        <p14:creationId xmlns:p14="http://schemas.microsoft.com/office/powerpoint/2010/main" val="25016723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[10 min]</a:t>
            </a:r>
            <a:endParaRPr lang="en-ZA" dirty="0" smtClean="0"/>
          </a:p>
          <a:p>
            <a:pPr marL="173593" indent="-173593">
              <a:buFont typeface="Arial" panose="020B0604020202020204" pitchFamily="34" charset="0"/>
              <a:buChar char="•"/>
            </a:pPr>
            <a:r>
              <a:rPr lang="en-ZA" dirty="0" smtClean="0"/>
              <a:t>Ask the</a:t>
            </a:r>
            <a:r>
              <a:rPr lang="en-ZA" baseline="0" dirty="0" smtClean="0"/>
              <a:t> participants to turn to page 38 of their workbooks</a:t>
            </a:r>
          </a:p>
          <a:p>
            <a:pPr marL="173593" indent="-173593">
              <a:buFont typeface="Arial" panose="020B0604020202020204" pitchFamily="34" charset="0"/>
              <a:buChar char="•"/>
            </a:pPr>
            <a:r>
              <a:rPr lang="en-ZA" baseline="0" dirty="0" smtClean="0"/>
              <a:t>Let them do Activity 4.2</a:t>
            </a:r>
          </a:p>
        </p:txBody>
      </p:sp>
      <p:sp>
        <p:nvSpPr>
          <p:cNvPr id="4" name="Header Placeholder 3"/>
          <p:cNvSpPr>
            <a:spLocks noGrp="1"/>
          </p:cNvSpPr>
          <p:nvPr>
            <p:ph type="hdr" sz="quarter" idx="10"/>
          </p:nvPr>
        </p:nvSpPr>
        <p:spPr/>
        <p:txBody>
          <a:bodyPr/>
          <a:lstStyle/>
          <a:p>
            <a:r>
              <a:rPr lang="en-US" smtClean="0">
                <a:solidFill>
                  <a:prstClr val="black"/>
                </a:solidFill>
              </a:rPr>
              <a:t>School Based ICT Committees</a:t>
            </a:r>
            <a:endParaRPr lang="en-US">
              <a:solidFill>
                <a:prstClr val="black"/>
              </a:solidFill>
            </a:endParaRPr>
          </a:p>
        </p:txBody>
      </p:sp>
      <p:sp>
        <p:nvSpPr>
          <p:cNvPr id="5" name="Date Placeholder 4"/>
          <p:cNvSpPr>
            <a:spLocks noGrp="1"/>
          </p:cNvSpPr>
          <p:nvPr>
            <p:ph type="dt" idx="11"/>
          </p:nvPr>
        </p:nvSpPr>
        <p:spPr/>
        <p:txBody>
          <a:bodyPr/>
          <a:lstStyle/>
          <a:p>
            <a:fld id="{AEF70DB5-F2DF-4E28-B7DB-B00FAC3D8DDB}" type="datetime3">
              <a:rPr lang="en-US" smtClean="0">
                <a:solidFill>
                  <a:prstClr val="black"/>
                </a:solidFill>
              </a:rPr>
              <a:pPr/>
              <a:t>4 September 2017</a:t>
            </a:fld>
            <a:endParaRPr lang="en-US">
              <a:solidFill>
                <a:prstClr val="black"/>
              </a:solidFill>
            </a:endParaRPr>
          </a:p>
        </p:txBody>
      </p:sp>
      <p:sp>
        <p:nvSpPr>
          <p:cNvPr id="6" name="Footer Placeholder 5"/>
          <p:cNvSpPr>
            <a:spLocks noGrp="1"/>
          </p:cNvSpPr>
          <p:nvPr>
            <p:ph type="ftr" sz="quarter" idx="12"/>
          </p:nvPr>
        </p:nvSpPr>
        <p:spPr/>
        <p:txBody>
          <a:bodyPr/>
          <a:lstStyle/>
          <a:p>
            <a:r>
              <a:rPr lang="en-ZA" smtClean="0">
                <a:solidFill>
                  <a:prstClr val="black"/>
                </a:solidFill>
              </a:rPr>
              <a:t>Module 2: Developing an ICT Integration Master Plan</a:t>
            </a:r>
            <a:endParaRPr lang="en-US">
              <a:solidFill>
                <a:prstClr val="black"/>
              </a:solidFill>
            </a:endParaRPr>
          </a:p>
        </p:txBody>
      </p:sp>
      <p:sp>
        <p:nvSpPr>
          <p:cNvPr id="7" name="Slide Number Placeholder 6"/>
          <p:cNvSpPr>
            <a:spLocks noGrp="1"/>
          </p:cNvSpPr>
          <p:nvPr>
            <p:ph type="sldNum" sz="quarter" idx="13"/>
          </p:nvPr>
        </p:nvSpPr>
        <p:spPr/>
        <p:txBody>
          <a:bodyPr/>
          <a:lstStyle/>
          <a:p>
            <a:fld id="{4E93A24C-B7E9-4423-9CF2-DADFC3BA44ED}" type="slidenum">
              <a:rPr lang="en-US" smtClean="0">
                <a:solidFill>
                  <a:prstClr val="black"/>
                </a:solidFill>
              </a:rPr>
              <a:pPr/>
              <a:t>18</a:t>
            </a:fld>
            <a:endParaRPr lang="en-US">
              <a:solidFill>
                <a:prstClr val="black"/>
              </a:solidFill>
            </a:endParaRPr>
          </a:p>
        </p:txBody>
      </p:sp>
    </p:spTree>
    <p:extLst>
      <p:ext uri="{BB962C8B-B14F-4D97-AF65-F5344CB8AC3E}">
        <p14:creationId xmlns:p14="http://schemas.microsoft.com/office/powerpoint/2010/main" val="18240935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[10 min]</a:t>
            </a:r>
            <a:endParaRPr lang="en-ZA" dirty="0" smtClean="0"/>
          </a:p>
          <a:p>
            <a:pPr marL="173593" indent="-173593">
              <a:buFont typeface="Arial" panose="020B0604020202020204" pitchFamily="34" charset="0"/>
              <a:buChar char="•"/>
            </a:pPr>
            <a:r>
              <a:rPr lang="en-ZA" dirty="0"/>
              <a:t>Prescribed e-content comes in the form of memory devices in most cases and these can be memory sticks and CDs. </a:t>
            </a:r>
          </a:p>
          <a:p>
            <a:pPr marL="173593" indent="-173593">
              <a:buFont typeface="Arial" panose="020B0604020202020204" pitchFamily="34" charset="0"/>
              <a:buChar char="•"/>
            </a:pPr>
            <a:r>
              <a:rPr lang="en-ZA" dirty="0"/>
              <a:t>Currently SMART Boards and teacher computers come with prescribed e-content, some in the form of e-books and slides teachers can use to teach. </a:t>
            </a:r>
          </a:p>
          <a:p>
            <a:pPr marL="173593" indent="-173593">
              <a:buFont typeface="Arial" panose="020B0604020202020204" pitchFamily="34" charset="0"/>
              <a:buChar char="•"/>
            </a:pPr>
            <a:r>
              <a:rPr lang="en-ZA" dirty="0"/>
              <a:t>It is important for you and your teachers to know that while the material was designed by subject specialists, they need not undermine their classroom conversations and allow these forms of presentations to replace them. </a:t>
            </a:r>
          </a:p>
          <a:p>
            <a:pPr marL="173593" indent="-173593">
              <a:buFont typeface="Arial" panose="020B0604020202020204" pitchFamily="34" charset="0"/>
              <a:buChar char="•"/>
            </a:pPr>
            <a:r>
              <a:rPr lang="en-ZA" dirty="0"/>
              <a:t>The prescribed e-content is there to enhance their teaching</a:t>
            </a:r>
          </a:p>
        </p:txBody>
      </p:sp>
      <p:sp>
        <p:nvSpPr>
          <p:cNvPr id="4" name="Header Placeholder 3"/>
          <p:cNvSpPr>
            <a:spLocks noGrp="1"/>
          </p:cNvSpPr>
          <p:nvPr>
            <p:ph type="hdr" sz="quarter" idx="10"/>
          </p:nvPr>
        </p:nvSpPr>
        <p:spPr/>
        <p:txBody>
          <a:bodyPr/>
          <a:lstStyle/>
          <a:p>
            <a:r>
              <a:rPr lang="en-US" smtClean="0">
                <a:solidFill>
                  <a:prstClr val="black"/>
                </a:solidFill>
              </a:rPr>
              <a:t>School Based ICT Committees</a:t>
            </a:r>
            <a:endParaRPr lang="en-US">
              <a:solidFill>
                <a:prstClr val="black"/>
              </a:solidFill>
            </a:endParaRPr>
          </a:p>
        </p:txBody>
      </p:sp>
      <p:sp>
        <p:nvSpPr>
          <p:cNvPr id="5" name="Date Placeholder 4"/>
          <p:cNvSpPr>
            <a:spLocks noGrp="1"/>
          </p:cNvSpPr>
          <p:nvPr>
            <p:ph type="dt" idx="11"/>
          </p:nvPr>
        </p:nvSpPr>
        <p:spPr/>
        <p:txBody>
          <a:bodyPr/>
          <a:lstStyle/>
          <a:p>
            <a:fld id="{D51CDA02-4457-4BAD-A684-F94FA0420D58}" type="datetime3">
              <a:rPr lang="en-US" smtClean="0">
                <a:solidFill>
                  <a:prstClr val="black"/>
                </a:solidFill>
              </a:rPr>
              <a:pPr/>
              <a:t>4 September 2017</a:t>
            </a:fld>
            <a:endParaRPr lang="en-US">
              <a:solidFill>
                <a:prstClr val="black"/>
              </a:solidFill>
            </a:endParaRPr>
          </a:p>
        </p:txBody>
      </p:sp>
      <p:sp>
        <p:nvSpPr>
          <p:cNvPr id="6" name="Footer Placeholder 5"/>
          <p:cNvSpPr>
            <a:spLocks noGrp="1"/>
          </p:cNvSpPr>
          <p:nvPr>
            <p:ph type="ftr" sz="quarter" idx="12"/>
          </p:nvPr>
        </p:nvSpPr>
        <p:spPr/>
        <p:txBody>
          <a:bodyPr/>
          <a:lstStyle/>
          <a:p>
            <a:r>
              <a:rPr lang="en-ZA" smtClean="0">
                <a:solidFill>
                  <a:prstClr val="black"/>
                </a:solidFill>
              </a:rPr>
              <a:t>Module 2: Developing an ICT Integration Master Plan</a:t>
            </a:r>
            <a:endParaRPr lang="en-US">
              <a:solidFill>
                <a:prstClr val="black"/>
              </a:solidFill>
            </a:endParaRPr>
          </a:p>
        </p:txBody>
      </p:sp>
      <p:sp>
        <p:nvSpPr>
          <p:cNvPr id="7" name="Slide Number Placeholder 6"/>
          <p:cNvSpPr>
            <a:spLocks noGrp="1"/>
          </p:cNvSpPr>
          <p:nvPr>
            <p:ph type="sldNum" sz="quarter" idx="13"/>
          </p:nvPr>
        </p:nvSpPr>
        <p:spPr/>
        <p:txBody>
          <a:bodyPr/>
          <a:lstStyle/>
          <a:p>
            <a:fld id="{4E93A24C-B7E9-4423-9CF2-DADFC3BA44ED}" type="slidenum">
              <a:rPr lang="en-US" smtClean="0">
                <a:solidFill>
                  <a:prstClr val="black"/>
                </a:solidFill>
              </a:rPr>
              <a:pPr/>
              <a:t>19</a:t>
            </a:fld>
            <a:endParaRPr lang="en-US">
              <a:solidFill>
                <a:prstClr val="black"/>
              </a:solidFill>
            </a:endParaRPr>
          </a:p>
        </p:txBody>
      </p:sp>
    </p:spTree>
    <p:extLst>
      <p:ext uri="{BB962C8B-B14F-4D97-AF65-F5344CB8AC3E}">
        <p14:creationId xmlns:p14="http://schemas.microsoft.com/office/powerpoint/2010/main" val="32684346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smtClean="0"/>
              <a:t>[2 min]</a:t>
            </a:r>
          </a:p>
          <a:p>
            <a:pPr marL="171450" lvl="0" indent="-171450">
              <a:buFont typeface="Arial" panose="020B0604020202020204" pitchFamily="34" charset="0"/>
              <a:buChar char="•"/>
            </a:pPr>
            <a:r>
              <a:rPr lang="en-ZA" dirty="0" smtClean="0"/>
              <a:t>Discuss </a:t>
            </a:r>
            <a:r>
              <a:rPr lang="en-ZA" dirty="0"/>
              <a:t>the program of the day with the </a:t>
            </a:r>
            <a:r>
              <a:rPr lang="en-ZA" dirty="0" smtClean="0"/>
              <a:t>participants</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If the same group attends each day, only discuss slide 2 </a:t>
            </a:r>
            <a:endParaRPr lang="en-ZA" sz="1200" kern="120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i="1" kern="1200" dirty="0" smtClean="0">
                <a:solidFill>
                  <a:schemeClr val="tx1"/>
                </a:solidFill>
                <a:effectLst/>
                <a:latin typeface="+mn-lt"/>
                <a:ea typeface="+mn-ea"/>
                <a:cs typeface="+mn-cs"/>
              </a:rPr>
              <a:t>Module 4 will take 3.05 hours, no </a:t>
            </a:r>
            <a:r>
              <a:rPr lang="en-US" sz="1200" b="1" i="1" kern="1200" smtClean="0">
                <a:solidFill>
                  <a:schemeClr val="tx1"/>
                </a:solidFill>
                <a:effectLst/>
                <a:latin typeface="+mn-lt"/>
                <a:ea typeface="+mn-ea"/>
                <a:cs typeface="+mn-cs"/>
              </a:rPr>
              <a:t>tea or Lunch </a:t>
            </a:r>
            <a:r>
              <a:rPr lang="en-US" sz="1200" b="1" i="1" kern="1200" dirty="0" smtClean="0">
                <a:solidFill>
                  <a:schemeClr val="tx1"/>
                </a:solidFill>
                <a:effectLst/>
                <a:latin typeface="+mn-lt"/>
                <a:ea typeface="+mn-ea"/>
                <a:cs typeface="+mn-cs"/>
              </a:rPr>
              <a:t>breaks</a:t>
            </a:r>
            <a:endParaRPr lang="en-ZA"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endParaRPr lang="en-ZA" dirty="0" smtClean="0"/>
          </a:p>
          <a:p>
            <a:pPr marL="171450" lvl="0" indent="-171450">
              <a:buFont typeface="Arial" panose="020B0604020202020204" pitchFamily="34" charset="0"/>
              <a:buChar char="•"/>
            </a:pPr>
            <a:endParaRPr lang="en-ZA"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endParaRPr lang="en-ZA" dirty="0" smtClean="0"/>
          </a:p>
          <a:p>
            <a:pPr marL="171450" lvl="0" indent="-171450">
              <a:buFont typeface="Arial" panose="020B0604020202020204" pitchFamily="34" charset="0"/>
              <a:buChar char="•"/>
            </a:pPr>
            <a:endParaRPr lang="en-ZA" dirty="0"/>
          </a:p>
        </p:txBody>
      </p:sp>
      <p:sp>
        <p:nvSpPr>
          <p:cNvPr id="4" name="Slide Number Placeholder 3"/>
          <p:cNvSpPr>
            <a:spLocks noGrp="1"/>
          </p:cNvSpPr>
          <p:nvPr>
            <p:ph type="sldNum" sz="quarter" idx="10"/>
          </p:nvPr>
        </p:nvSpPr>
        <p:spPr/>
        <p:txBody>
          <a:bodyPr/>
          <a:lstStyle/>
          <a:p>
            <a:fld id="{4E93A24C-B7E9-4423-9CF2-DADFC3BA44ED}" type="slidenum">
              <a:rPr lang="en-US" smtClean="0"/>
              <a:pPr/>
              <a:t>2</a:t>
            </a:fld>
            <a:endParaRPr lang="en-US"/>
          </a:p>
        </p:txBody>
      </p:sp>
      <p:sp>
        <p:nvSpPr>
          <p:cNvPr id="5" name="Date Placeholder 4"/>
          <p:cNvSpPr>
            <a:spLocks noGrp="1"/>
          </p:cNvSpPr>
          <p:nvPr>
            <p:ph type="dt" idx="11"/>
          </p:nvPr>
        </p:nvSpPr>
        <p:spPr/>
        <p:txBody>
          <a:bodyPr/>
          <a:lstStyle/>
          <a:p>
            <a:fld id="{E2684376-2697-4906-B576-E137A9D3CFD3}" type="datetime3">
              <a:rPr lang="en-US" smtClean="0"/>
              <a:t>4 September 2017</a:t>
            </a:fld>
            <a:endParaRPr lang="en-US"/>
          </a:p>
        </p:txBody>
      </p:sp>
      <p:sp>
        <p:nvSpPr>
          <p:cNvPr id="6" name="Footer Placeholder 5"/>
          <p:cNvSpPr>
            <a:spLocks noGrp="1"/>
          </p:cNvSpPr>
          <p:nvPr>
            <p:ph type="ftr" sz="quarter" idx="12"/>
          </p:nvPr>
        </p:nvSpPr>
        <p:spPr/>
        <p:txBody>
          <a:bodyPr/>
          <a:lstStyle/>
          <a:p>
            <a:r>
              <a:rPr lang="en-ZA" dirty="0" smtClean="0"/>
              <a:t>Module 2: Developing an ICT Integration Master Plan</a:t>
            </a:r>
            <a:endParaRPr lang="en-US" dirty="0"/>
          </a:p>
        </p:txBody>
      </p:sp>
      <p:sp>
        <p:nvSpPr>
          <p:cNvPr id="7" name="Header Placeholder 6"/>
          <p:cNvSpPr>
            <a:spLocks noGrp="1"/>
          </p:cNvSpPr>
          <p:nvPr>
            <p:ph type="hdr" sz="quarter" idx="13"/>
          </p:nvPr>
        </p:nvSpPr>
        <p:spPr/>
        <p:txBody>
          <a:bodyPr/>
          <a:lstStyle/>
          <a:p>
            <a:r>
              <a:rPr lang="en-US" smtClean="0"/>
              <a:t>School Based ICT Committees</a:t>
            </a:r>
            <a:endParaRPr lang="en-US"/>
          </a:p>
        </p:txBody>
      </p:sp>
    </p:spTree>
    <p:extLst>
      <p:ext uri="{BB962C8B-B14F-4D97-AF65-F5344CB8AC3E}">
        <p14:creationId xmlns:p14="http://schemas.microsoft.com/office/powerpoint/2010/main" val="13483813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[10 min]</a:t>
            </a:r>
            <a:endParaRPr lang="en-ZA" dirty="0" smtClean="0"/>
          </a:p>
          <a:p>
            <a:pPr marL="173593" indent="-173593">
              <a:buFont typeface="Arial" panose="020B0604020202020204" pitchFamily="34" charset="0"/>
              <a:buChar char="•"/>
            </a:pPr>
            <a:r>
              <a:rPr lang="en-ZA" dirty="0" smtClean="0"/>
              <a:t>Remember you know your learners best and you know what will work for them. </a:t>
            </a:r>
          </a:p>
          <a:p>
            <a:pPr marL="173593" indent="-173593">
              <a:buFont typeface="Arial" panose="020B0604020202020204" pitchFamily="34" charset="0"/>
              <a:buChar char="•"/>
            </a:pPr>
            <a:r>
              <a:rPr lang="en-ZA" dirty="0" smtClean="0"/>
              <a:t>As a Subject Advisor, just ensure (as you check the materials) that they still capture the key concepts.</a:t>
            </a:r>
            <a:endParaRPr lang="en-ZA" dirty="0"/>
          </a:p>
        </p:txBody>
      </p:sp>
      <p:sp>
        <p:nvSpPr>
          <p:cNvPr id="4" name="Header Placeholder 3"/>
          <p:cNvSpPr>
            <a:spLocks noGrp="1"/>
          </p:cNvSpPr>
          <p:nvPr>
            <p:ph type="hdr" sz="quarter" idx="10"/>
          </p:nvPr>
        </p:nvSpPr>
        <p:spPr/>
        <p:txBody>
          <a:bodyPr/>
          <a:lstStyle/>
          <a:p>
            <a:r>
              <a:rPr lang="en-US" smtClean="0">
                <a:solidFill>
                  <a:prstClr val="black"/>
                </a:solidFill>
              </a:rPr>
              <a:t>School Based ICT Committees</a:t>
            </a:r>
            <a:endParaRPr lang="en-US">
              <a:solidFill>
                <a:prstClr val="black"/>
              </a:solidFill>
            </a:endParaRPr>
          </a:p>
        </p:txBody>
      </p:sp>
      <p:sp>
        <p:nvSpPr>
          <p:cNvPr id="5" name="Date Placeholder 4"/>
          <p:cNvSpPr>
            <a:spLocks noGrp="1"/>
          </p:cNvSpPr>
          <p:nvPr>
            <p:ph type="dt" idx="11"/>
          </p:nvPr>
        </p:nvSpPr>
        <p:spPr/>
        <p:txBody>
          <a:bodyPr/>
          <a:lstStyle/>
          <a:p>
            <a:fld id="{40698415-6818-45E8-B0DA-7C31CE518547}" type="datetime3">
              <a:rPr lang="en-US" smtClean="0">
                <a:solidFill>
                  <a:prstClr val="black"/>
                </a:solidFill>
              </a:rPr>
              <a:pPr/>
              <a:t>4 September 2017</a:t>
            </a:fld>
            <a:endParaRPr lang="en-US">
              <a:solidFill>
                <a:prstClr val="black"/>
              </a:solidFill>
            </a:endParaRPr>
          </a:p>
        </p:txBody>
      </p:sp>
      <p:sp>
        <p:nvSpPr>
          <p:cNvPr id="6" name="Footer Placeholder 5"/>
          <p:cNvSpPr>
            <a:spLocks noGrp="1"/>
          </p:cNvSpPr>
          <p:nvPr>
            <p:ph type="ftr" sz="quarter" idx="12"/>
          </p:nvPr>
        </p:nvSpPr>
        <p:spPr/>
        <p:txBody>
          <a:bodyPr/>
          <a:lstStyle/>
          <a:p>
            <a:r>
              <a:rPr lang="en-ZA" smtClean="0">
                <a:solidFill>
                  <a:prstClr val="black"/>
                </a:solidFill>
              </a:rPr>
              <a:t>Module 2: Developing an ICT Integration Master Plan</a:t>
            </a:r>
            <a:endParaRPr lang="en-US">
              <a:solidFill>
                <a:prstClr val="black"/>
              </a:solidFill>
            </a:endParaRPr>
          </a:p>
        </p:txBody>
      </p:sp>
      <p:sp>
        <p:nvSpPr>
          <p:cNvPr id="7" name="Slide Number Placeholder 6"/>
          <p:cNvSpPr>
            <a:spLocks noGrp="1"/>
          </p:cNvSpPr>
          <p:nvPr>
            <p:ph type="sldNum" sz="quarter" idx="13"/>
          </p:nvPr>
        </p:nvSpPr>
        <p:spPr/>
        <p:txBody>
          <a:bodyPr/>
          <a:lstStyle/>
          <a:p>
            <a:fld id="{4E93A24C-B7E9-4423-9CF2-DADFC3BA44ED}" type="slidenum">
              <a:rPr lang="en-US" smtClean="0">
                <a:solidFill>
                  <a:prstClr val="black"/>
                </a:solidFill>
              </a:rPr>
              <a:pPr/>
              <a:t>20</a:t>
            </a:fld>
            <a:endParaRPr lang="en-US">
              <a:solidFill>
                <a:prstClr val="black"/>
              </a:solidFill>
            </a:endParaRPr>
          </a:p>
        </p:txBody>
      </p:sp>
    </p:spTree>
    <p:extLst>
      <p:ext uri="{BB962C8B-B14F-4D97-AF65-F5344CB8AC3E}">
        <p14:creationId xmlns:p14="http://schemas.microsoft.com/office/powerpoint/2010/main" val="27408226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[5 min]</a:t>
            </a:r>
            <a:endParaRPr lang="en-ZA" dirty="0" smtClean="0"/>
          </a:p>
          <a:p>
            <a:pPr marL="173593" indent="-173593">
              <a:buFont typeface="Arial" panose="020B0604020202020204" pitchFamily="34" charset="0"/>
              <a:buChar char="•"/>
            </a:pPr>
            <a:r>
              <a:rPr lang="en-ZA" dirty="0"/>
              <a:t>While the plans may look like recipes, the truth is that the teacher must be given the autonomy to use them eventually. </a:t>
            </a:r>
          </a:p>
          <a:p>
            <a:pPr marL="173593" indent="-173593">
              <a:buFont typeface="Arial" panose="020B0604020202020204" pitchFamily="34" charset="0"/>
              <a:buChar char="•"/>
            </a:pPr>
            <a:r>
              <a:rPr lang="en-ZA" dirty="0"/>
              <a:t>That means, using the PDAC model, we need to mediate and monitor the advancement of their use over time</a:t>
            </a:r>
            <a:endParaRPr lang="en-ZA" dirty="0" smtClean="0"/>
          </a:p>
        </p:txBody>
      </p:sp>
      <p:sp>
        <p:nvSpPr>
          <p:cNvPr id="4" name="Header Placeholder 3"/>
          <p:cNvSpPr>
            <a:spLocks noGrp="1"/>
          </p:cNvSpPr>
          <p:nvPr>
            <p:ph type="hdr" sz="quarter" idx="10"/>
          </p:nvPr>
        </p:nvSpPr>
        <p:spPr/>
        <p:txBody>
          <a:bodyPr/>
          <a:lstStyle/>
          <a:p>
            <a:r>
              <a:rPr lang="en-US" smtClean="0">
                <a:solidFill>
                  <a:prstClr val="black"/>
                </a:solidFill>
              </a:rPr>
              <a:t>School Based ICT Committees</a:t>
            </a:r>
            <a:endParaRPr lang="en-US">
              <a:solidFill>
                <a:prstClr val="black"/>
              </a:solidFill>
            </a:endParaRPr>
          </a:p>
        </p:txBody>
      </p:sp>
      <p:sp>
        <p:nvSpPr>
          <p:cNvPr id="5" name="Date Placeholder 4"/>
          <p:cNvSpPr>
            <a:spLocks noGrp="1"/>
          </p:cNvSpPr>
          <p:nvPr>
            <p:ph type="dt" idx="11"/>
          </p:nvPr>
        </p:nvSpPr>
        <p:spPr/>
        <p:txBody>
          <a:bodyPr/>
          <a:lstStyle/>
          <a:p>
            <a:fld id="{2E8F8766-A335-40A2-B403-67AAB61F01FF}" type="datetime3">
              <a:rPr lang="en-US" smtClean="0">
                <a:solidFill>
                  <a:prstClr val="black"/>
                </a:solidFill>
              </a:rPr>
              <a:pPr/>
              <a:t>4 September 2017</a:t>
            </a:fld>
            <a:endParaRPr lang="en-US">
              <a:solidFill>
                <a:prstClr val="black"/>
              </a:solidFill>
            </a:endParaRPr>
          </a:p>
        </p:txBody>
      </p:sp>
      <p:sp>
        <p:nvSpPr>
          <p:cNvPr id="6" name="Footer Placeholder 5"/>
          <p:cNvSpPr>
            <a:spLocks noGrp="1"/>
          </p:cNvSpPr>
          <p:nvPr>
            <p:ph type="ftr" sz="quarter" idx="12"/>
          </p:nvPr>
        </p:nvSpPr>
        <p:spPr/>
        <p:txBody>
          <a:bodyPr/>
          <a:lstStyle/>
          <a:p>
            <a:r>
              <a:rPr lang="en-ZA" smtClean="0">
                <a:solidFill>
                  <a:prstClr val="black"/>
                </a:solidFill>
              </a:rPr>
              <a:t>Module 2: Developing an ICT Integration Master Plan</a:t>
            </a:r>
            <a:endParaRPr lang="en-US">
              <a:solidFill>
                <a:prstClr val="black"/>
              </a:solidFill>
            </a:endParaRPr>
          </a:p>
        </p:txBody>
      </p:sp>
      <p:sp>
        <p:nvSpPr>
          <p:cNvPr id="7" name="Slide Number Placeholder 6"/>
          <p:cNvSpPr>
            <a:spLocks noGrp="1"/>
          </p:cNvSpPr>
          <p:nvPr>
            <p:ph type="sldNum" sz="quarter" idx="13"/>
          </p:nvPr>
        </p:nvSpPr>
        <p:spPr/>
        <p:txBody>
          <a:bodyPr/>
          <a:lstStyle/>
          <a:p>
            <a:fld id="{4E93A24C-B7E9-4423-9CF2-DADFC3BA44ED}" type="slidenum">
              <a:rPr lang="en-US" smtClean="0">
                <a:solidFill>
                  <a:prstClr val="black"/>
                </a:solidFill>
              </a:rPr>
              <a:pPr/>
              <a:t>21</a:t>
            </a:fld>
            <a:endParaRPr lang="en-US">
              <a:solidFill>
                <a:prstClr val="black"/>
              </a:solidFill>
            </a:endParaRPr>
          </a:p>
        </p:txBody>
      </p:sp>
    </p:spTree>
    <p:extLst>
      <p:ext uri="{BB962C8B-B14F-4D97-AF65-F5344CB8AC3E}">
        <p14:creationId xmlns:p14="http://schemas.microsoft.com/office/powerpoint/2010/main" val="201008156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[30 min]</a:t>
            </a:r>
            <a:endParaRPr lang="en-ZA" dirty="0" smtClean="0"/>
          </a:p>
          <a:p>
            <a:pPr marL="173593" indent="-173593">
              <a:buFont typeface="Arial" panose="020B0604020202020204" pitchFamily="34" charset="0"/>
              <a:buChar char="•"/>
            </a:pPr>
            <a:r>
              <a:rPr lang="en-ZA" dirty="0" smtClean="0"/>
              <a:t>Ask the</a:t>
            </a:r>
            <a:r>
              <a:rPr lang="en-ZA" baseline="0" dirty="0" smtClean="0"/>
              <a:t> participants to turn to page 40 of their workbooks</a:t>
            </a:r>
          </a:p>
          <a:p>
            <a:pPr marL="173593" indent="-173593">
              <a:buFont typeface="Arial" panose="020B0604020202020204" pitchFamily="34" charset="0"/>
              <a:buChar char="•"/>
            </a:pPr>
            <a:r>
              <a:rPr lang="en-ZA" baseline="0" dirty="0" smtClean="0"/>
              <a:t>Let them do Activity 4.3</a:t>
            </a:r>
          </a:p>
        </p:txBody>
      </p:sp>
      <p:sp>
        <p:nvSpPr>
          <p:cNvPr id="4" name="Header Placeholder 3"/>
          <p:cNvSpPr>
            <a:spLocks noGrp="1"/>
          </p:cNvSpPr>
          <p:nvPr>
            <p:ph type="hdr" sz="quarter" idx="10"/>
          </p:nvPr>
        </p:nvSpPr>
        <p:spPr/>
        <p:txBody>
          <a:bodyPr/>
          <a:lstStyle/>
          <a:p>
            <a:r>
              <a:rPr lang="en-US" smtClean="0">
                <a:solidFill>
                  <a:prstClr val="black"/>
                </a:solidFill>
              </a:rPr>
              <a:t>School Based ICT Committees</a:t>
            </a:r>
            <a:endParaRPr lang="en-US">
              <a:solidFill>
                <a:prstClr val="black"/>
              </a:solidFill>
            </a:endParaRPr>
          </a:p>
        </p:txBody>
      </p:sp>
      <p:sp>
        <p:nvSpPr>
          <p:cNvPr id="5" name="Date Placeholder 4"/>
          <p:cNvSpPr>
            <a:spLocks noGrp="1"/>
          </p:cNvSpPr>
          <p:nvPr>
            <p:ph type="dt" idx="11"/>
          </p:nvPr>
        </p:nvSpPr>
        <p:spPr/>
        <p:txBody>
          <a:bodyPr/>
          <a:lstStyle/>
          <a:p>
            <a:fld id="{534295AC-AC71-4C49-9465-D2FD1C1909EF}" type="datetime3">
              <a:rPr lang="en-US" smtClean="0">
                <a:solidFill>
                  <a:prstClr val="black"/>
                </a:solidFill>
              </a:rPr>
              <a:pPr/>
              <a:t>4 September 2017</a:t>
            </a:fld>
            <a:endParaRPr lang="en-US">
              <a:solidFill>
                <a:prstClr val="black"/>
              </a:solidFill>
            </a:endParaRPr>
          </a:p>
        </p:txBody>
      </p:sp>
      <p:sp>
        <p:nvSpPr>
          <p:cNvPr id="6" name="Footer Placeholder 5"/>
          <p:cNvSpPr>
            <a:spLocks noGrp="1"/>
          </p:cNvSpPr>
          <p:nvPr>
            <p:ph type="ftr" sz="quarter" idx="12"/>
          </p:nvPr>
        </p:nvSpPr>
        <p:spPr/>
        <p:txBody>
          <a:bodyPr/>
          <a:lstStyle/>
          <a:p>
            <a:r>
              <a:rPr lang="en-ZA" smtClean="0">
                <a:solidFill>
                  <a:prstClr val="black"/>
                </a:solidFill>
              </a:rPr>
              <a:t>Module 2: Developing an ICT Integration Master Plan</a:t>
            </a:r>
            <a:endParaRPr lang="en-US">
              <a:solidFill>
                <a:prstClr val="black"/>
              </a:solidFill>
            </a:endParaRPr>
          </a:p>
        </p:txBody>
      </p:sp>
      <p:sp>
        <p:nvSpPr>
          <p:cNvPr id="7" name="Slide Number Placeholder 6"/>
          <p:cNvSpPr>
            <a:spLocks noGrp="1"/>
          </p:cNvSpPr>
          <p:nvPr>
            <p:ph type="sldNum" sz="quarter" idx="13"/>
          </p:nvPr>
        </p:nvSpPr>
        <p:spPr/>
        <p:txBody>
          <a:bodyPr/>
          <a:lstStyle/>
          <a:p>
            <a:fld id="{4E93A24C-B7E9-4423-9CF2-DADFC3BA44ED}" type="slidenum">
              <a:rPr lang="en-US" smtClean="0">
                <a:solidFill>
                  <a:prstClr val="black"/>
                </a:solidFill>
              </a:rPr>
              <a:pPr/>
              <a:t>22</a:t>
            </a:fld>
            <a:endParaRPr lang="en-US">
              <a:solidFill>
                <a:prstClr val="black"/>
              </a:solidFill>
            </a:endParaRPr>
          </a:p>
        </p:txBody>
      </p:sp>
    </p:spTree>
    <p:extLst>
      <p:ext uri="{BB962C8B-B14F-4D97-AF65-F5344CB8AC3E}">
        <p14:creationId xmlns:p14="http://schemas.microsoft.com/office/powerpoint/2010/main" val="25151421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[10 min]</a:t>
            </a:r>
            <a:endParaRPr lang="en-ZA" dirty="0" smtClean="0"/>
          </a:p>
          <a:p>
            <a:pPr marL="173593" indent="-173593">
              <a:buFont typeface="Arial" panose="020B0604020202020204" pitchFamily="34" charset="0"/>
              <a:buChar char="•"/>
            </a:pPr>
            <a:r>
              <a:rPr lang="en-ZA" dirty="0"/>
              <a:t>Such content is recommended in learning for its ability to help concretise concepts by providing learners with different representations of texts that bring to life or light in the learner’s mind. </a:t>
            </a:r>
          </a:p>
          <a:p>
            <a:pPr marL="173593" indent="-173593">
              <a:buFont typeface="Arial" panose="020B0604020202020204" pitchFamily="34" charset="0"/>
              <a:buChar char="•"/>
            </a:pPr>
            <a:r>
              <a:rPr lang="en-ZA" dirty="0"/>
              <a:t>While incorporation of the different media augments learning, it is important that it does not be used in such a way that it dominates teaching. </a:t>
            </a:r>
          </a:p>
        </p:txBody>
      </p:sp>
      <p:sp>
        <p:nvSpPr>
          <p:cNvPr id="4" name="Header Placeholder 3"/>
          <p:cNvSpPr>
            <a:spLocks noGrp="1"/>
          </p:cNvSpPr>
          <p:nvPr>
            <p:ph type="hdr" sz="quarter" idx="10"/>
          </p:nvPr>
        </p:nvSpPr>
        <p:spPr/>
        <p:txBody>
          <a:bodyPr/>
          <a:lstStyle/>
          <a:p>
            <a:r>
              <a:rPr lang="en-US" smtClean="0">
                <a:solidFill>
                  <a:prstClr val="black"/>
                </a:solidFill>
              </a:rPr>
              <a:t>School Based ICT Committees</a:t>
            </a:r>
            <a:endParaRPr lang="en-US">
              <a:solidFill>
                <a:prstClr val="black"/>
              </a:solidFill>
            </a:endParaRPr>
          </a:p>
        </p:txBody>
      </p:sp>
      <p:sp>
        <p:nvSpPr>
          <p:cNvPr id="5" name="Date Placeholder 4"/>
          <p:cNvSpPr>
            <a:spLocks noGrp="1"/>
          </p:cNvSpPr>
          <p:nvPr>
            <p:ph type="dt" idx="11"/>
          </p:nvPr>
        </p:nvSpPr>
        <p:spPr/>
        <p:txBody>
          <a:bodyPr/>
          <a:lstStyle/>
          <a:p>
            <a:fld id="{913D8001-BE7D-491C-B238-5C524456591A}" type="datetime3">
              <a:rPr lang="en-US" smtClean="0">
                <a:solidFill>
                  <a:prstClr val="black"/>
                </a:solidFill>
              </a:rPr>
              <a:pPr/>
              <a:t>4 September 2017</a:t>
            </a:fld>
            <a:endParaRPr lang="en-US">
              <a:solidFill>
                <a:prstClr val="black"/>
              </a:solidFill>
            </a:endParaRPr>
          </a:p>
        </p:txBody>
      </p:sp>
      <p:sp>
        <p:nvSpPr>
          <p:cNvPr id="6" name="Footer Placeholder 5"/>
          <p:cNvSpPr>
            <a:spLocks noGrp="1"/>
          </p:cNvSpPr>
          <p:nvPr>
            <p:ph type="ftr" sz="quarter" idx="12"/>
          </p:nvPr>
        </p:nvSpPr>
        <p:spPr/>
        <p:txBody>
          <a:bodyPr/>
          <a:lstStyle/>
          <a:p>
            <a:r>
              <a:rPr lang="en-ZA" smtClean="0">
                <a:solidFill>
                  <a:prstClr val="black"/>
                </a:solidFill>
              </a:rPr>
              <a:t>Module 2: Developing an ICT Integration Master Plan</a:t>
            </a:r>
            <a:endParaRPr lang="en-US">
              <a:solidFill>
                <a:prstClr val="black"/>
              </a:solidFill>
            </a:endParaRPr>
          </a:p>
        </p:txBody>
      </p:sp>
      <p:sp>
        <p:nvSpPr>
          <p:cNvPr id="7" name="Slide Number Placeholder 6"/>
          <p:cNvSpPr>
            <a:spLocks noGrp="1"/>
          </p:cNvSpPr>
          <p:nvPr>
            <p:ph type="sldNum" sz="quarter" idx="13"/>
          </p:nvPr>
        </p:nvSpPr>
        <p:spPr/>
        <p:txBody>
          <a:bodyPr/>
          <a:lstStyle/>
          <a:p>
            <a:fld id="{4E93A24C-B7E9-4423-9CF2-DADFC3BA44ED}" type="slidenum">
              <a:rPr lang="en-US" smtClean="0">
                <a:solidFill>
                  <a:prstClr val="black"/>
                </a:solidFill>
              </a:rPr>
              <a:pPr/>
              <a:t>23</a:t>
            </a:fld>
            <a:endParaRPr lang="en-US">
              <a:solidFill>
                <a:prstClr val="black"/>
              </a:solidFill>
            </a:endParaRPr>
          </a:p>
        </p:txBody>
      </p:sp>
    </p:spTree>
    <p:extLst>
      <p:ext uri="{BB962C8B-B14F-4D97-AF65-F5344CB8AC3E}">
        <p14:creationId xmlns:p14="http://schemas.microsoft.com/office/powerpoint/2010/main" val="249039361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[20 min]</a:t>
            </a:r>
            <a:endParaRPr lang="en-ZA" dirty="0" smtClean="0"/>
          </a:p>
          <a:p>
            <a:pPr marL="173593" indent="-173593">
              <a:buFont typeface="Arial" panose="020B0604020202020204" pitchFamily="34" charset="0"/>
              <a:buChar char="•"/>
            </a:pPr>
            <a:r>
              <a:rPr lang="en-ZA" dirty="0" smtClean="0"/>
              <a:t>Open the following</a:t>
            </a:r>
            <a:r>
              <a:rPr lang="en-ZA" baseline="0" dirty="0" smtClean="0"/>
              <a:t> website:  </a:t>
            </a:r>
            <a:r>
              <a:rPr lang="en-ZA" u="sng" dirty="0">
                <a:hlinkClick r:id="rId3"/>
              </a:rPr>
              <a:t>http://learn.mindset.co.za/resources/</a:t>
            </a:r>
            <a:endParaRPr lang="en-ZA" dirty="0"/>
          </a:p>
          <a:p>
            <a:pPr marL="173593" indent="-173593">
              <a:buFont typeface="Arial" panose="020B0604020202020204" pitchFamily="34" charset="0"/>
              <a:buChar char="•"/>
            </a:pPr>
            <a:r>
              <a:rPr lang="en-ZA" dirty="0"/>
              <a:t>There are a number of sites you can visit </a:t>
            </a:r>
            <a:r>
              <a:rPr lang="en-ZA" dirty="0" smtClean="0"/>
              <a:t>with </a:t>
            </a:r>
            <a:r>
              <a:rPr lang="en-ZA" dirty="0"/>
              <a:t>access for free or pay. One such is Cyber School where you have to pay to access material that is CAPS compliant.</a:t>
            </a:r>
          </a:p>
          <a:p>
            <a:pPr marL="173593" indent="-173593">
              <a:buFont typeface="Arial" panose="020B0604020202020204" pitchFamily="34" charset="0"/>
              <a:buChar char="•"/>
            </a:pPr>
            <a:r>
              <a:rPr lang="en-ZA" dirty="0"/>
              <a:t>Identify at least 5 free sites with e-resources for your subject. Respond to your e-portfolio question on this </a:t>
            </a:r>
            <a:r>
              <a:rPr lang="en-ZA" dirty="0" smtClean="0"/>
              <a:t>Module</a:t>
            </a:r>
          </a:p>
          <a:p>
            <a:pPr marL="173593" indent="-173593">
              <a:buFont typeface="Arial" panose="020B0604020202020204" pitchFamily="34" charset="0"/>
              <a:buChar char="•"/>
            </a:pPr>
            <a:r>
              <a:rPr lang="en-ZA" dirty="0" smtClean="0"/>
              <a:t>Ask the participants to turn to page 40 in their workbooks and attend to Activity 4.4</a:t>
            </a:r>
          </a:p>
        </p:txBody>
      </p:sp>
      <p:sp>
        <p:nvSpPr>
          <p:cNvPr id="4" name="Header Placeholder 3"/>
          <p:cNvSpPr>
            <a:spLocks noGrp="1"/>
          </p:cNvSpPr>
          <p:nvPr>
            <p:ph type="hdr" sz="quarter" idx="10"/>
          </p:nvPr>
        </p:nvSpPr>
        <p:spPr/>
        <p:txBody>
          <a:bodyPr/>
          <a:lstStyle/>
          <a:p>
            <a:r>
              <a:rPr lang="en-US" smtClean="0">
                <a:solidFill>
                  <a:prstClr val="black"/>
                </a:solidFill>
              </a:rPr>
              <a:t>School Based ICT Committees</a:t>
            </a:r>
            <a:endParaRPr lang="en-US">
              <a:solidFill>
                <a:prstClr val="black"/>
              </a:solidFill>
            </a:endParaRPr>
          </a:p>
        </p:txBody>
      </p:sp>
      <p:sp>
        <p:nvSpPr>
          <p:cNvPr id="5" name="Date Placeholder 4"/>
          <p:cNvSpPr>
            <a:spLocks noGrp="1"/>
          </p:cNvSpPr>
          <p:nvPr>
            <p:ph type="dt" idx="11"/>
          </p:nvPr>
        </p:nvSpPr>
        <p:spPr/>
        <p:txBody>
          <a:bodyPr/>
          <a:lstStyle/>
          <a:p>
            <a:fld id="{F7017CD8-B94D-4E3C-BD6B-F3911737612C}" type="datetime3">
              <a:rPr lang="en-US" smtClean="0">
                <a:solidFill>
                  <a:prstClr val="black"/>
                </a:solidFill>
              </a:rPr>
              <a:pPr/>
              <a:t>4 September 2017</a:t>
            </a:fld>
            <a:endParaRPr lang="en-US">
              <a:solidFill>
                <a:prstClr val="black"/>
              </a:solidFill>
            </a:endParaRPr>
          </a:p>
        </p:txBody>
      </p:sp>
      <p:sp>
        <p:nvSpPr>
          <p:cNvPr id="6" name="Footer Placeholder 5"/>
          <p:cNvSpPr>
            <a:spLocks noGrp="1"/>
          </p:cNvSpPr>
          <p:nvPr>
            <p:ph type="ftr" sz="quarter" idx="12"/>
          </p:nvPr>
        </p:nvSpPr>
        <p:spPr/>
        <p:txBody>
          <a:bodyPr/>
          <a:lstStyle/>
          <a:p>
            <a:r>
              <a:rPr lang="en-ZA" smtClean="0">
                <a:solidFill>
                  <a:prstClr val="black"/>
                </a:solidFill>
              </a:rPr>
              <a:t>Module 2: Developing an ICT Integration Master Plan</a:t>
            </a:r>
            <a:endParaRPr lang="en-US">
              <a:solidFill>
                <a:prstClr val="black"/>
              </a:solidFill>
            </a:endParaRPr>
          </a:p>
        </p:txBody>
      </p:sp>
      <p:sp>
        <p:nvSpPr>
          <p:cNvPr id="7" name="Slide Number Placeholder 6"/>
          <p:cNvSpPr>
            <a:spLocks noGrp="1"/>
          </p:cNvSpPr>
          <p:nvPr>
            <p:ph type="sldNum" sz="quarter" idx="13"/>
          </p:nvPr>
        </p:nvSpPr>
        <p:spPr/>
        <p:txBody>
          <a:bodyPr/>
          <a:lstStyle/>
          <a:p>
            <a:fld id="{4E93A24C-B7E9-4423-9CF2-DADFC3BA44ED}" type="slidenum">
              <a:rPr lang="en-US" smtClean="0">
                <a:solidFill>
                  <a:prstClr val="black"/>
                </a:solidFill>
              </a:rPr>
              <a:pPr/>
              <a:t>24</a:t>
            </a:fld>
            <a:endParaRPr lang="en-US">
              <a:solidFill>
                <a:prstClr val="black"/>
              </a:solidFill>
            </a:endParaRPr>
          </a:p>
        </p:txBody>
      </p:sp>
    </p:spTree>
    <p:extLst>
      <p:ext uri="{BB962C8B-B14F-4D97-AF65-F5344CB8AC3E}">
        <p14:creationId xmlns:p14="http://schemas.microsoft.com/office/powerpoint/2010/main" val="88485643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2213" y="1244600"/>
            <a:ext cx="4473575" cy="3355975"/>
          </a:xfrm>
        </p:spPr>
      </p:sp>
      <p:sp>
        <p:nvSpPr>
          <p:cNvPr id="3" name="Notes Placeholder 2"/>
          <p:cNvSpPr>
            <a:spLocks noGrp="1"/>
          </p:cNvSpPr>
          <p:nvPr>
            <p:ph type="body" idx="1"/>
          </p:nvPr>
        </p:nvSpPr>
        <p:spPr/>
        <p:txBody>
          <a:bodyPr/>
          <a:lstStyle/>
          <a:p>
            <a:pPr defTabSz="925830">
              <a:defRPr/>
            </a:pPr>
            <a:r>
              <a:rPr lang="en-US" b="1" dirty="0" smtClean="0"/>
              <a:t>[5 min]</a:t>
            </a:r>
            <a:endParaRPr lang="en-ZA" dirty="0" smtClean="0"/>
          </a:p>
          <a:p>
            <a:pPr marL="173593" indent="-173593">
              <a:buFont typeface="Arial" panose="020B0604020202020204" pitchFamily="34" charset="0"/>
              <a:buChar char="•"/>
            </a:pPr>
            <a:r>
              <a:rPr lang="en-US" dirty="0" smtClean="0"/>
              <a:t>Thank the Subject Advisors</a:t>
            </a:r>
            <a:r>
              <a:rPr lang="en-US" baseline="0" dirty="0" smtClean="0"/>
              <a:t> </a:t>
            </a:r>
            <a:r>
              <a:rPr lang="en-US" dirty="0" smtClean="0"/>
              <a:t>for taking part in this training</a:t>
            </a:r>
          </a:p>
          <a:p>
            <a:pPr marL="173593" indent="-173593">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4E93A24C-B7E9-4423-9CF2-DADFC3BA44ED}" type="slidenum">
              <a:rPr lang="en-US" smtClean="0">
                <a:solidFill>
                  <a:prstClr val="black"/>
                </a:solidFill>
              </a:rPr>
              <a:pPr/>
              <a:t>25</a:t>
            </a:fld>
            <a:endParaRPr lang="en-US">
              <a:solidFill>
                <a:prstClr val="black"/>
              </a:solidFill>
            </a:endParaRPr>
          </a:p>
        </p:txBody>
      </p:sp>
    </p:spTree>
    <p:extLst>
      <p:ext uri="{BB962C8B-B14F-4D97-AF65-F5344CB8AC3E}">
        <p14:creationId xmlns:p14="http://schemas.microsoft.com/office/powerpoint/2010/main" val="11911705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smtClean="0"/>
              <a:t>[3 min]</a:t>
            </a:r>
          </a:p>
          <a:p>
            <a:pPr marL="171450" lvl="0" indent="-171450">
              <a:buFont typeface="Arial" panose="020B0604020202020204" pitchFamily="34" charset="0"/>
              <a:buChar char="•"/>
            </a:pPr>
            <a:r>
              <a:rPr lang="en-US" dirty="0" smtClean="0"/>
              <a:t>Remind </a:t>
            </a:r>
            <a:r>
              <a:rPr lang="en-US" dirty="0"/>
              <a:t>the participants that this applies to all </a:t>
            </a:r>
            <a:r>
              <a:rPr lang="en-US" dirty="0" smtClean="0"/>
              <a:t>Matthew </a:t>
            </a:r>
            <a:r>
              <a:rPr lang="en-US" dirty="0"/>
              <a:t>Goniwe School of Leadership and Governance materials they receive. They must comply. </a:t>
            </a:r>
            <a:endParaRPr lang="en-ZA" dirty="0"/>
          </a:p>
        </p:txBody>
      </p:sp>
      <p:sp>
        <p:nvSpPr>
          <p:cNvPr id="4" name="Slide Number Placeholder 3"/>
          <p:cNvSpPr>
            <a:spLocks noGrp="1"/>
          </p:cNvSpPr>
          <p:nvPr>
            <p:ph type="sldNum" sz="quarter" idx="10"/>
          </p:nvPr>
        </p:nvSpPr>
        <p:spPr/>
        <p:txBody>
          <a:bodyPr/>
          <a:lstStyle/>
          <a:p>
            <a:fld id="{4E93A24C-B7E9-4423-9CF2-DADFC3BA44ED}" type="slidenum">
              <a:rPr lang="en-US" smtClean="0"/>
              <a:pPr/>
              <a:t>3</a:t>
            </a:fld>
            <a:endParaRPr lang="en-US"/>
          </a:p>
        </p:txBody>
      </p:sp>
      <p:sp>
        <p:nvSpPr>
          <p:cNvPr id="5" name="Date Placeholder 4"/>
          <p:cNvSpPr>
            <a:spLocks noGrp="1"/>
          </p:cNvSpPr>
          <p:nvPr>
            <p:ph type="dt" idx="11"/>
          </p:nvPr>
        </p:nvSpPr>
        <p:spPr/>
        <p:txBody>
          <a:bodyPr/>
          <a:lstStyle/>
          <a:p>
            <a:fld id="{EC32AFD2-48B0-484A-9577-0FE833D5A076}" type="datetime3">
              <a:rPr lang="en-US" smtClean="0"/>
              <a:t>4 September 2017</a:t>
            </a:fld>
            <a:endParaRPr lang="en-US"/>
          </a:p>
        </p:txBody>
      </p:sp>
      <p:sp>
        <p:nvSpPr>
          <p:cNvPr id="6" name="Footer Placeholder 5"/>
          <p:cNvSpPr>
            <a:spLocks noGrp="1"/>
          </p:cNvSpPr>
          <p:nvPr>
            <p:ph type="ftr" sz="quarter" idx="12"/>
          </p:nvPr>
        </p:nvSpPr>
        <p:spPr/>
        <p:txBody>
          <a:bodyPr/>
          <a:lstStyle/>
          <a:p>
            <a:r>
              <a:rPr lang="en-ZA" dirty="0" smtClean="0"/>
              <a:t>Module 2: Developing an ICT Integration Master Plan</a:t>
            </a:r>
            <a:endParaRPr lang="en-US" dirty="0"/>
          </a:p>
        </p:txBody>
      </p:sp>
      <p:sp>
        <p:nvSpPr>
          <p:cNvPr id="7" name="Header Placeholder 6"/>
          <p:cNvSpPr>
            <a:spLocks noGrp="1"/>
          </p:cNvSpPr>
          <p:nvPr>
            <p:ph type="hdr" sz="quarter" idx="13"/>
          </p:nvPr>
        </p:nvSpPr>
        <p:spPr/>
        <p:txBody>
          <a:bodyPr/>
          <a:lstStyle/>
          <a:p>
            <a:r>
              <a:rPr lang="en-US" smtClean="0"/>
              <a:t>School Based ICT Committees</a:t>
            </a:r>
            <a:endParaRPr lang="en-US"/>
          </a:p>
        </p:txBody>
      </p:sp>
    </p:spTree>
    <p:extLst>
      <p:ext uri="{BB962C8B-B14F-4D97-AF65-F5344CB8AC3E}">
        <p14:creationId xmlns:p14="http://schemas.microsoft.com/office/powerpoint/2010/main" val="4628623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smtClean="0"/>
              <a:t>[3 min]</a:t>
            </a:r>
          </a:p>
          <a:p>
            <a:pPr marL="173593" indent="-173593">
              <a:buFont typeface="Arial" panose="020B0604020202020204" pitchFamily="34" charset="0"/>
              <a:buChar char="•"/>
            </a:pPr>
            <a:r>
              <a:rPr lang="en-US" dirty="0"/>
              <a:t>Describe the purpose of the program to the Subject Advisors</a:t>
            </a:r>
            <a:endParaRPr lang="en-ZA" dirty="0"/>
          </a:p>
        </p:txBody>
      </p:sp>
      <p:sp>
        <p:nvSpPr>
          <p:cNvPr id="4" name="Slide Number Placeholder 3"/>
          <p:cNvSpPr>
            <a:spLocks noGrp="1"/>
          </p:cNvSpPr>
          <p:nvPr>
            <p:ph type="sldNum" sz="quarter" idx="10"/>
          </p:nvPr>
        </p:nvSpPr>
        <p:spPr/>
        <p:txBody>
          <a:bodyPr/>
          <a:lstStyle/>
          <a:p>
            <a:fld id="{4E93A24C-B7E9-4423-9CF2-DADFC3BA44ED}" type="slidenum">
              <a:rPr lang="en-US" smtClean="0"/>
              <a:pPr/>
              <a:t>4</a:t>
            </a:fld>
            <a:endParaRPr lang="en-US"/>
          </a:p>
        </p:txBody>
      </p:sp>
      <p:sp>
        <p:nvSpPr>
          <p:cNvPr id="5" name="Date Placeholder 4"/>
          <p:cNvSpPr>
            <a:spLocks noGrp="1"/>
          </p:cNvSpPr>
          <p:nvPr>
            <p:ph type="dt" idx="11"/>
          </p:nvPr>
        </p:nvSpPr>
        <p:spPr/>
        <p:txBody>
          <a:bodyPr/>
          <a:lstStyle/>
          <a:p>
            <a:fld id="{B62F30BD-449F-4B11-8485-88FC05C92C1F}" type="datetime3">
              <a:rPr lang="en-US" smtClean="0"/>
              <a:t>4 September 2017</a:t>
            </a:fld>
            <a:endParaRPr lang="en-US"/>
          </a:p>
        </p:txBody>
      </p:sp>
      <p:sp>
        <p:nvSpPr>
          <p:cNvPr id="6" name="Footer Placeholder 5"/>
          <p:cNvSpPr>
            <a:spLocks noGrp="1"/>
          </p:cNvSpPr>
          <p:nvPr>
            <p:ph type="ftr" sz="quarter" idx="12"/>
          </p:nvPr>
        </p:nvSpPr>
        <p:spPr/>
        <p:txBody>
          <a:bodyPr/>
          <a:lstStyle/>
          <a:p>
            <a:r>
              <a:rPr lang="en-ZA" dirty="0" smtClean="0"/>
              <a:t>Introduction to School-Based ICT Committees</a:t>
            </a:r>
            <a:endParaRPr lang="en-US" dirty="0"/>
          </a:p>
        </p:txBody>
      </p:sp>
      <p:sp>
        <p:nvSpPr>
          <p:cNvPr id="7" name="Header Placeholder 6"/>
          <p:cNvSpPr>
            <a:spLocks noGrp="1"/>
          </p:cNvSpPr>
          <p:nvPr>
            <p:ph type="hdr" sz="quarter" idx="13"/>
          </p:nvPr>
        </p:nvSpPr>
        <p:spPr/>
        <p:txBody>
          <a:bodyPr/>
          <a:lstStyle/>
          <a:p>
            <a:r>
              <a:rPr lang="en-US" smtClean="0"/>
              <a:t>School Based ICT Committees</a:t>
            </a:r>
            <a:endParaRPr lang="en-US"/>
          </a:p>
        </p:txBody>
      </p:sp>
    </p:spTree>
    <p:extLst>
      <p:ext uri="{BB962C8B-B14F-4D97-AF65-F5344CB8AC3E}">
        <p14:creationId xmlns:p14="http://schemas.microsoft.com/office/powerpoint/2010/main" val="10014213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smtClean="0"/>
              <a:t>[3 min]</a:t>
            </a:r>
          </a:p>
          <a:p>
            <a:pPr marL="173593" indent="-173593">
              <a:buFont typeface="Arial" panose="020B0604020202020204" pitchFamily="34" charset="0"/>
              <a:buChar char="•"/>
            </a:pPr>
            <a:r>
              <a:rPr lang="en-US" dirty="0"/>
              <a:t>Discuss the Learning  Outcomes with the Subject Advisors</a:t>
            </a:r>
            <a:endParaRPr lang="en-ZA" dirty="0"/>
          </a:p>
        </p:txBody>
      </p:sp>
      <p:sp>
        <p:nvSpPr>
          <p:cNvPr id="4" name="Slide Number Placeholder 3"/>
          <p:cNvSpPr>
            <a:spLocks noGrp="1"/>
          </p:cNvSpPr>
          <p:nvPr>
            <p:ph type="sldNum" sz="quarter" idx="10"/>
          </p:nvPr>
        </p:nvSpPr>
        <p:spPr/>
        <p:txBody>
          <a:bodyPr/>
          <a:lstStyle/>
          <a:p>
            <a:fld id="{4E93A24C-B7E9-4423-9CF2-DADFC3BA44ED}" type="slidenum">
              <a:rPr lang="en-US" smtClean="0"/>
              <a:pPr/>
              <a:t>5</a:t>
            </a:fld>
            <a:endParaRPr lang="en-US"/>
          </a:p>
        </p:txBody>
      </p:sp>
      <p:sp>
        <p:nvSpPr>
          <p:cNvPr id="5" name="Date Placeholder 4"/>
          <p:cNvSpPr>
            <a:spLocks noGrp="1"/>
          </p:cNvSpPr>
          <p:nvPr>
            <p:ph type="dt" idx="11"/>
          </p:nvPr>
        </p:nvSpPr>
        <p:spPr/>
        <p:txBody>
          <a:bodyPr/>
          <a:lstStyle/>
          <a:p>
            <a:fld id="{D5707346-8B29-4B99-99EA-82280B414228}" type="datetime3">
              <a:rPr lang="en-US" smtClean="0"/>
              <a:t>4 September 2017</a:t>
            </a:fld>
            <a:endParaRPr lang="en-US"/>
          </a:p>
        </p:txBody>
      </p:sp>
      <p:sp>
        <p:nvSpPr>
          <p:cNvPr id="6" name="Footer Placeholder 5"/>
          <p:cNvSpPr>
            <a:spLocks noGrp="1"/>
          </p:cNvSpPr>
          <p:nvPr>
            <p:ph type="ftr" sz="quarter" idx="12"/>
          </p:nvPr>
        </p:nvSpPr>
        <p:spPr/>
        <p:txBody>
          <a:bodyPr/>
          <a:lstStyle/>
          <a:p>
            <a:r>
              <a:rPr lang="en-ZA" dirty="0" smtClean="0"/>
              <a:t>Introduction to School-Based ICT Committees</a:t>
            </a:r>
            <a:endParaRPr lang="en-US" dirty="0"/>
          </a:p>
        </p:txBody>
      </p:sp>
      <p:sp>
        <p:nvSpPr>
          <p:cNvPr id="7" name="Header Placeholder 6"/>
          <p:cNvSpPr>
            <a:spLocks noGrp="1"/>
          </p:cNvSpPr>
          <p:nvPr>
            <p:ph type="hdr" sz="quarter" idx="13"/>
          </p:nvPr>
        </p:nvSpPr>
        <p:spPr/>
        <p:txBody>
          <a:bodyPr/>
          <a:lstStyle/>
          <a:p>
            <a:r>
              <a:rPr lang="en-US" smtClean="0"/>
              <a:t>School Based ICT Committees</a:t>
            </a:r>
            <a:endParaRPr lang="en-US"/>
          </a:p>
        </p:txBody>
      </p:sp>
    </p:spTree>
    <p:extLst>
      <p:ext uri="{BB962C8B-B14F-4D97-AF65-F5344CB8AC3E}">
        <p14:creationId xmlns:p14="http://schemas.microsoft.com/office/powerpoint/2010/main" val="40570376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smtClean="0"/>
              <a:t>[3 min]</a:t>
            </a:r>
          </a:p>
          <a:p>
            <a:pPr marL="173593" indent="-173593">
              <a:buFont typeface="Arial" panose="020B0604020202020204" pitchFamily="34" charset="0"/>
              <a:buChar char="•"/>
            </a:pPr>
            <a:r>
              <a:rPr lang="en-ZA" dirty="0"/>
              <a:t>MGSLG uses the above framework for all its teacher professional development as an effort to promote continuous learning for its trainees. </a:t>
            </a:r>
          </a:p>
          <a:p>
            <a:pPr marL="173593" indent="-173593">
              <a:buFont typeface="Arial" panose="020B0604020202020204" pitchFamily="34" charset="0"/>
              <a:buChar char="•"/>
            </a:pPr>
            <a:r>
              <a:rPr lang="en-ZA" dirty="0"/>
              <a:t>On the right hand side of the model above, the trainer presents the theory and this is where concepts are introduced and explained. </a:t>
            </a:r>
          </a:p>
          <a:p>
            <a:pPr marL="173593" indent="-173593">
              <a:buFont typeface="Arial" panose="020B0604020202020204" pitchFamily="34" charset="0"/>
              <a:buChar char="•"/>
            </a:pPr>
            <a:r>
              <a:rPr lang="en-ZA" dirty="0"/>
              <a:t>Interaction at this level is encouraged to facilitate learning environments where learners actively participate in the learning experience. </a:t>
            </a:r>
          </a:p>
          <a:p>
            <a:pPr marL="173593" indent="-173593">
              <a:buFont typeface="Arial" panose="020B0604020202020204" pitchFamily="34" charset="0"/>
              <a:buChar char="•"/>
            </a:pPr>
            <a:r>
              <a:rPr lang="en-ZA" dirty="0"/>
              <a:t>This should occupy 10% of the time allocated for the training. </a:t>
            </a:r>
          </a:p>
          <a:p>
            <a:pPr marL="173593" indent="-173593">
              <a:buFont typeface="Arial" panose="020B0604020202020204" pitchFamily="34" charset="0"/>
              <a:buChar char="•"/>
            </a:pPr>
            <a:r>
              <a:rPr lang="en-ZA" dirty="0"/>
              <a:t>In the middle, is the practical part where learners actually practice what they have learnt in simulated or real life experiences? </a:t>
            </a:r>
          </a:p>
          <a:p>
            <a:pPr marL="173593" indent="-173593">
              <a:buFont typeface="Arial" panose="020B0604020202020204" pitchFamily="34" charset="0"/>
              <a:buChar char="•"/>
            </a:pPr>
            <a:r>
              <a:rPr lang="en-ZA" dirty="0"/>
              <a:t>Lastly, the trainee adopts the knowledge and skills in their work environment and integrates these into their practice</a:t>
            </a:r>
          </a:p>
        </p:txBody>
      </p:sp>
      <p:sp>
        <p:nvSpPr>
          <p:cNvPr id="4" name="Slide Number Placeholder 3"/>
          <p:cNvSpPr>
            <a:spLocks noGrp="1"/>
          </p:cNvSpPr>
          <p:nvPr>
            <p:ph type="sldNum" sz="quarter" idx="10"/>
          </p:nvPr>
        </p:nvSpPr>
        <p:spPr/>
        <p:txBody>
          <a:bodyPr/>
          <a:lstStyle/>
          <a:p>
            <a:fld id="{4E93A24C-B7E9-4423-9CF2-DADFC3BA44ED}" type="slidenum">
              <a:rPr lang="en-US" smtClean="0"/>
              <a:pPr/>
              <a:t>6</a:t>
            </a:fld>
            <a:endParaRPr lang="en-US"/>
          </a:p>
        </p:txBody>
      </p:sp>
      <p:sp>
        <p:nvSpPr>
          <p:cNvPr id="5" name="Date Placeholder 4"/>
          <p:cNvSpPr>
            <a:spLocks noGrp="1"/>
          </p:cNvSpPr>
          <p:nvPr>
            <p:ph type="dt" idx="11"/>
          </p:nvPr>
        </p:nvSpPr>
        <p:spPr/>
        <p:txBody>
          <a:bodyPr/>
          <a:lstStyle/>
          <a:p>
            <a:fld id="{AC66579B-C380-458C-AF78-C15051376736}" type="datetime3">
              <a:rPr lang="en-US" smtClean="0"/>
              <a:t>4 September 2017</a:t>
            </a:fld>
            <a:endParaRPr lang="en-US"/>
          </a:p>
        </p:txBody>
      </p:sp>
      <p:sp>
        <p:nvSpPr>
          <p:cNvPr id="6" name="Footer Placeholder 5"/>
          <p:cNvSpPr>
            <a:spLocks noGrp="1"/>
          </p:cNvSpPr>
          <p:nvPr>
            <p:ph type="ftr" sz="quarter" idx="12"/>
          </p:nvPr>
        </p:nvSpPr>
        <p:spPr/>
        <p:txBody>
          <a:bodyPr/>
          <a:lstStyle/>
          <a:p>
            <a:r>
              <a:rPr lang="en-ZA" dirty="0" smtClean="0"/>
              <a:t>Introduction to School-Based ICT Committees</a:t>
            </a:r>
            <a:endParaRPr lang="en-US" dirty="0"/>
          </a:p>
        </p:txBody>
      </p:sp>
      <p:sp>
        <p:nvSpPr>
          <p:cNvPr id="7" name="Header Placeholder 6"/>
          <p:cNvSpPr>
            <a:spLocks noGrp="1"/>
          </p:cNvSpPr>
          <p:nvPr>
            <p:ph type="hdr" sz="quarter" idx="13"/>
          </p:nvPr>
        </p:nvSpPr>
        <p:spPr/>
        <p:txBody>
          <a:bodyPr/>
          <a:lstStyle/>
          <a:p>
            <a:r>
              <a:rPr lang="en-US" smtClean="0"/>
              <a:t>School Based ICT Committees</a:t>
            </a:r>
            <a:endParaRPr lang="en-US"/>
          </a:p>
        </p:txBody>
      </p:sp>
    </p:spTree>
    <p:extLst>
      <p:ext uri="{BB962C8B-B14F-4D97-AF65-F5344CB8AC3E}">
        <p14:creationId xmlns:p14="http://schemas.microsoft.com/office/powerpoint/2010/main" val="15429283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smtClean="0"/>
              <a:t>[4 min]</a:t>
            </a:r>
          </a:p>
          <a:p>
            <a:pPr marL="173593" indent="-173593">
              <a:buFont typeface="Arial" panose="020B0604020202020204" pitchFamily="34" charset="0"/>
              <a:buChar char="•"/>
            </a:pPr>
            <a:r>
              <a:rPr lang="en-US" dirty="0"/>
              <a:t>Discuss the different modules</a:t>
            </a:r>
            <a:endParaRPr lang="en-ZA" dirty="0"/>
          </a:p>
        </p:txBody>
      </p:sp>
      <p:sp>
        <p:nvSpPr>
          <p:cNvPr id="4" name="Slide Number Placeholder 3"/>
          <p:cNvSpPr>
            <a:spLocks noGrp="1"/>
          </p:cNvSpPr>
          <p:nvPr>
            <p:ph type="sldNum" sz="quarter" idx="10"/>
          </p:nvPr>
        </p:nvSpPr>
        <p:spPr/>
        <p:txBody>
          <a:bodyPr/>
          <a:lstStyle/>
          <a:p>
            <a:fld id="{4E93A24C-B7E9-4423-9CF2-DADFC3BA44ED}" type="slidenum">
              <a:rPr lang="en-US" smtClean="0"/>
              <a:pPr/>
              <a:t>7</a:t>
            </a:fld>
            <a:endParaRPr lang="en-US"/>
          </a:p>
        </p:txBody>
      </p:sp>
      <p:sp>
        <p:nvSpPr>
          <p:cNvPr id="5" name="Date Placeholder 4"/>
          <p:cNvSpPr>
            <a:spLocks noGrp="1"/>
          </p:cNvSpPr>
          <p:nvPr>
            <p:ph type="dt" idx="11"/>
          </p:nvPr>
        </p:nvSpPr>
        <p:spPr/>
        <p:txBody>
          <a:bodyPr/>
          <a:lstStyle/>
          <a:p>
            <a:fld id="{8FD5A756-CFF5-473C-A498-B411F2D96AF0}" type="datetime3">
              <a:rPr lang="en-US" smtClean="0"/>
              <a:t>4 September 2017</a:t>
            </a:fld>
            <a:endParaRPr lang="en-US"/>
          </a:p>
        </p:txBody>
      </p:sp>
      <p:sp>
        <p:nvSpPr>
          <p:cNvPr id="6" name="Footer Placeholder 5"/>
          <p:cNvSpPr>
            <a:spLocks noGrp="1"/>
          </p:cNvSpPr>
          <p:nvPr>
            <p:ph type="ftr" sz="quarter" idx="12"/>
          </p:nvPr>
        </p:nvSpPr>
        <p:spPr/>
        <p:txBody>
          <a:bodyPr/>
          <a:lstStyle/>
          <a:p>
            <a:r>
              <a:rPr lang="en-ZA" dirty="0" smtClean="0"/>
              <a:t>Introduction to School-Based ICT Committees</a:t>
            </a:r>
            <a:endParaRPr lang="en-US" dirty="0"/>
          </a:p>
        </p:txBody>
      </p:sp>
      <p:sp>
        <p:nvSpPr>
          <p:cNvPr id="7" name="Header Placeholder 6"/>
          <p:cNvSpPr>
            <a:spLocks noGrp="1"/>
          </p:cNvSpPr>
          <p:nvPr>
            <p:ph type="hdr" sz="quarter" idx="13"/>
          </p:nvPr>
        </p:nvSpPr>
        <p:spPr/>
        <p:txBody>
          <a:bodyPr/>
          <a:lstStyle/>
          <a:p>
            <a:r>
              <a:rPr lang="en-US" smtClean="0"/>
              <a:t>School Based ICT Committees</a:t>
            </a:r>
            <a:endParaRPr lang="en-US"/>
          </a:p>
        </p:txBody>
      </p:sp>
    </p:spTree>
    <p:extLst>
      <p:ext uri="{BB962C8B-B14F-4D97-AF65-F5344CB8AC3E}">
        <p14:creationId xmlns:p14="http://schemas.microsoft.com/office/powerpoint/2010/main" val="37647020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smtClean="0"/>
              <a:t>[5 min]</a:t>
            </a:r>
          </a:p>
          <a:p>
            <a:pPr marL="173593" indent="-173593">
              <a:buFont typeface="Arial" panose="020B0604020202020204" pitchFamily="34" charset="0"/>
              <a:buChar char="•"/>
            </a:pPr>
            <a:r>
              <a:rPr lang="en-US" dirty="0" smtClean="0"/>
              <a:t>Read</a:t>
            </a:r>
            <a:r>
              <a:rPr lang="en-US" baseline="0" dirty="0" smtClean="0"/>
              <a:t> </a:t>
            </a:r>
            <a:r>
              <a:rPr lang="en-US" dirty="0" smtClean="0"/>
              <a:t>through </a:t>
            </a:r>
            <a:r>
              <a:rPr lang="en-US" dirty="0"/>
              <a:t>the table and explain the notional hours to the participants</a:t>
            </a:r>
            <a:endParaRPr lang="en-ZA" dirty="0"/>
          </a:p>
        </p:txBody>
      </p:sp>
      <p:sp>
        <p:nvSpPr>
          <p:cNvPr id="4" name="Slide Number Placeholder 3"/>
          <p:cNvSpPr>
            <a:spLocks noGrp="1"/>
          </p:cNvSpPr>
          <p:nvPr>
            <p:ph type="sldNum" sz="quarter" idx="10"/>
          </p:nvPr>
        </p:nvSpPr>
        <p:spPr/>
        <p:txBody>
          <a:bodyPr/>
          <a:lstStyle/>
          <a:p>
            <a:fld id="{4E93A24C-B7E9-4423-9CF2-DADFC3BA44ED}" type="slidenum">
              <a:rPr lang="en-US" smtClean="0"/>
              <a:pPr/>
              <a:t>8</a:t>
            </a:fld>
            <a:endParaRPr lang="en-US"/>
          </a:p>
        </p:txBody>
      </p:sp>
      <p:sp>
        <p:nvSpPr>
          <p:cNvPr id="5" name="Date Placeholder 4"/>
          <p:cNvSpPr>
            <a:spLocks noGrp="1"/>
          </p:cNvSpPr>
          <p:nvPr>
            <p:ph type="dt" idx="11"/>
          </p:nvPr>
        </p:nvSpPr>
        <p:spPr/>
        <p:txBody>
          <a:bodyPr/>
          <a:lstStyle/>
          <a:p>
            <a:fld id="{E301542B-733C-4F28-9137-5A68A635DB34}" type="datetime3">
              <a:rPr lang="en-US" smtClean="0"/>
              <a:t>4 September 2017</a:t>
            </a:fld>
            <a:endParaRPr lang="en-US"/>
          </a:p>
        </p:txBody>
      </p:sp>
      <p:sp>
        <p:nvSpPr>
          <p:cNvPr id="6" name="Footer Placeholder 5"/>
          <p:cNvSpPr>
            <a:spLocks noGrp="1"/>
          </p:cNvSpPr>
          <p:nvPr>
            <p:ph type="ftr" sz="quarter" idx="12"/>
          </p:nvPr>
        </p:nvSpPr>
        <p:spPr/>
        <p:txBody>
          <a:bodyPr/>
          <a:lstStyle/>
          <a:p>
            <a:r>
              <a:rPr lang="en-ZA" dirty="0" smtClean="0"/>
              <a:t>Introduction to School-Based ICT Committees</a:t>
            </a:r>
            <a:endParaRPr lang="en-US" dirty="0"/>
          </a:p>
        </p:txBody>
      </p:sp>
      <p:sp>
        <p:nvSpPr>
          <p:cNvPr id="7" name="Header Placeholder 6"/>
          <p:cNvSpPr>
            <a:spLocks noGrp="1"/>
          </p:cNvSpPr>
          <p:nvPr>
            <p:ph type="hdr" sz="quarter" idx="13"/>
          </p:nvPr>
        </p:nvSpPr>
        <p:spPr/>
        <p:txBody>
          <a:bodyPr/>
          <a:lstStyle/>
          <a:p>
            <a:r>
              <a:rPr lang="en-US" smtClean="0"/>
              <a:t>School Based ICT Committees</a:t>
            </a:r>
            <a:endParaRPr lang="en-US"/>
          </a:p>
        </p:txBody>
      </p:sp>
    </p:spTree>
    <p:extLst>
      <p:ext uri="{BB962C8B-B14F-4D97-AF65-F5344CB8AC3E}">
        <p14:creationId xmlns:p14="http://schemas.microsoft.com/office/powerpoint/2010/main" val="38169100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smtClean="0"/>
              <a:t>[5 min]</a:t>
            </a:r>
          </a:p>
          <a:p>
            <a:pPr marL="173593" indent="-173593">
              <a:buFont typeface="Arial" panose="020B0604020202020204" pitchFamily="34" charset="0"/>
              <a:buChar char="•"/>
            </a:pPr>
            <a:r>
              <a:rPr lang="en-US" dirty="0"/>
              <a:t>Read  through the glossary of terms which the participants will find in their workbook</a:t>
            </a:r>
            <a:endParaRPr lang="en-ZA" dirty="0"/>
          </a:p>
        </p:txBody>
      </p:sp>
      <p:sp>
        <p:nvSpPr>
          <p:cNvPr id="4" name="Slide Number Placeholder 3"/>
          <p:cNvSpPr>
            <a:spLocks noGrp="1"/>
          </p:cNvSpPr>
          <p:nvPr>
            <p:ph type="sldNum" sz="quarter" idx="10"/>
          </p:nvPr>
        </p:nvSpPr>
        <p:spPr/>
        <p:txBody>
          <a:bodyPr/>
          <a:lstStyle/>
          <a:p>
            <a:fld id="{4E93A24C-B7E9-4423-9CF2-DADFC3BA44ED}" type="slidenum">
              <a:rPr lang="en-US" smtClean="0"/>
              <a:pPr/>
              <a:t>9</a:t>
            </a:fld>
            <a:endParaRPr lang="en-US"/>
          </a:p>
        </p:txBody>
      </p:sp>
      <p:sp>
        <p:nvSpPr>
          <p:cNvPr id="5" name="Date Placeholder 4"/>
          <p:cNvSpPr>
            <a:spLocks noGrp="1"/>
          </p:cNvSpPr>
          <p:nvPr>
            <p:ph type="dt" idx="11"/>
          </p:nvPr>
        </p:nvSpPr>
        <p:spPr/>
        <p:txBody>
          <a:bodyPr/>
          <a:lstStyle/>
          <a:p>
            <a:fld id="{E57DDEDD-DADF-4A17-BC7B-70CA24BF0ED2}" type="datetime3">
              <a:rPr lang="en-US" smtClean="0"/>
              <a:t>4 September 2017</a:t>
            </a:fld>
            <a:endParaRPr lang="en-US"/>
          </a:p>
        </p:txBody>
      </p:sp>
      <p:sp>
        <p:nvSpPr>
          <p:cNvPr id="6" name="Footer Placeholder 5"/>
          <p:cNvSpPr>
            <a:spLocks noGrp="1"/>
          </p:cNvSpPr>
          <p:nvPr>
            <p:ph type="ftr" sz="quarter" idx="12"/>
          </p:nvPr>
        </p:nvSpPr>
        <p:spPr/>
        <p:txBody>
          <a:bodyPr/>
          <a:lstStyle/>
          <a:p>
            <a:r>
              <a:rPr lang="en-ZA" dirty="0" smtClean="0"/>
              <a:t>Introduction to School-Based ICT Committees</a:t>
            </a:r>
            <a:endParaRPr lang="en-US" dirty="0"/>
          </a:p>
        </p:txBody>
      </p:sp>
      <p:sp>
        <p:nvSpPr>
          <p:cNvPr id="7" name="Header Placeholder 6"/>
          <p:cNvSpPr>
            <a:spLocks noGrp="1"/>
          </p:cNvSpPr>
          <p:nvPr>
            <p:ph type="hdr" sz="quarter" idx="13"/>
          </p:nvPr>
        </p:nvSpPr>
        <p:spPr/>
        <p:txBody>
          <a:bodyPr/>
          <a:lstStyle/>
          <a:p>
            <a:r>
              <a:rPr lang="en-US" smtClean="0"/>
              <a:t>School Based ICT Committees</a:t>
            </a:r>
            <a:endParaRPr lang="en-US"/>
          </a:p>
        </p:txBody>
      </p:sp>
    </p:spTree>
    <p:extLst>
      <p:ext uri="{BB962C8B-B14F-4D97-AF65-F5344CB8AC3E}">
        <p14:creationId xmlns:p14="http://schemas.microsoft.com/office/powerpoint/2010/main" val="189256177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2.jpe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Master" Target="../slideMasters/slideMaster2.xml"/><Relationship Id="rId4" Type="http://schemas.openxmlformats.org/officeDocument/2006/relationships/image" Target="../media/image2.jpe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3.xml"/><Relationship Id="rId4" Type="http://schemas.openxmlformats.org/officeDocument/2006/relationships/image" Target="../media/image5.jpeg"/></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Master" Target="../slideMasters/slideMaster3.xml"/><Relationship Id="rId1" Type="http://schemas.openxmlformats.org/officeDocument/2006/relationships/themeOverride" Target="../theme/themeOverride2.xml"/><Relationship Id="rId5" Type="http://schemas.openxmlformats.org/officeDocument/2006/relationships/image" Target="../media/image3.png"/><Relationship Id="rId4" Type="http://schemas.openxmlformats.org/officeDocument/2006/relationships/image" Target="../media/image2.jpe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Master" Target="../slideMasters/slideMaster3.xml"/><Relationship Id="rId4" Type="http://schemas.openxmlformats.org/officeDocument/2006/relationships/image" Target="../media/image2.jpe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Master" Target="../slideMasters/slideMaster1.xml"/><Relationship Id="rId1" Type="http://schemas.openxmlformats.org/officeDocument/2006/relationships/themeOverride" Target="../theme/themeOverride1.xml"/><Relationship Id="rId5" Type="http://schemas.openxmlformats.org/officeDocument/2006/relationships/image" Target="../media/image3.png"/><Relationship Id="rId4" Type="http://schemas.openxmlformats.org/officeDocument/2006/relationships/image" Target="../media/image2.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ZA"/>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p>
            <a:endParaRPr lang="en-US"/>
          </a:p>
        </p:txBody>
      </p:sp>
      <p:sp>
        <p:nvSpPr>
          <p:cNvPr id="6" name="Slide Number Placeholder 5"/>
          <p:cNvSpPr>
            <a:spLocks noGrp="1"/>
          </p:cNvSpPr>
          <p:nvPr>
            <p:ph type="sldNum" sz="quarter" idx="12"/>
          </p:nvPr>
        </p:nvSpPr>
        <p:spPr/>
        <p:txBody>
          <a:bodyPr/>
          <a:lstStyle/>
          <a:p>
            <a:r>
              <a:rPr lang="en-US" smtClean="0"/>
              <a:t>1</a:t>
            </a:r>
            <a:endParaRPr lang="en-US" dirty="0"/>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7778" y="228600"/>
            <a:ext cx="2955384"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3"/>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906895" y="152400"/>
            <a:ext cx="2175193"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709" y="0"/>
            <a:ext cx="9152709" cy="6858000"/>
          </a:xfrm>
          <a:prstGeom prst="rect">
            <a:avLst/>
          </a:prstGeom>
        </p:spPr>
      </p:pic>
    </p:spTree>
    <p:extLst>
      <p:ext uri="{BB962C8B-B14F-4D97-AF65-F5344CB8AC3E}">
        <p14:creationId xmlns:p14="http://schemas.microsoft.com/office/powerpoint/2010/main" val="1636685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endParaRPr lang="en-US"/>
          </a:p>
        </p:txBody>
      </p:sp>
      <p:sp>
        <p:nvSpPr>
          <p:cNvPr id="6" name="Slide Number Placeholder 5"/>
          <p:cNvSpPr>
            <a:spLocks noGrp="1"/>
          </p:cNvSpPr>
          <p:nvPr>
            <p:ph type="sldNum" sz="quarter" idx="12"/>
          </p:nvPr>
        </p:nvSpPr>
        <p:spPr/>
        <p:txBody>
          <a:bodyPr/>
          <a:lstStyle/>
          <a:p>
            <a:fld id="{10EC9F23-26B9-4C40-A8F9-8D347148D9A0}" type="slidenum">
              <a:rPr lang="en-US" smtClean="0"/>
              <a:pPr/>
              <a:t>‹#›</a:t>
            </a:fld>
            <a:endParaRPr lang="en-US"/>
          </a:p>
        </p:txBody>
      </p:sp>
    </p:spTree>
    <p:extLst>
      <p:ext uri="{BB962C8B-B14F-4D97-AF65-F5344CB8AC3E}">
        <p14:creationId xmlns:p14="http://schemas.microsoft.com/office/powerpoint/2010/main" val="3730077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endParaRPr lang="en-US"/>
          </a:p>
        </p:txBody>
      </p:sp>
      <p:sp>
        <p:nvSpPr>
          <p:cNvPr id="6" name="Slide Number Placeholder 5"/>
          <p:cNvSpPr>
            <a:spLocks noGrp="1"/>
          </p:cNvSpPr>
          <p:nvPr>
            <p:ph type="sldNum" sz="quarter" idx="12"/>
          </p:nvPr>
        </p:nvSpPr>
        <p:spPr/>
        <p:txBody>
          <a:bodyPr/>
          <a:lstStyle/>
          <a:p>
            <a:fld id="{10EC9F23-26B9-4C40-A8F9-8D347148D9A0}" type="slidenum">
              <a:rPr lang="en-US" smtClean="0"/>
              <a:pPr/>
              <a:t>‹#›</a:t>
            </a:fld>
            <a:endParaRPr lang="en-US"/>
          </a:p>
        </p:txBody>
      </p:sp>
    </p:spTree>
    <p:extLst>
      <p:ext uri="{BB962C8B-B14F-4D97-AF65-F5344CB8AC3E}">
        <p14:creationId xmlns:p14="http://schemas.microsoft.com/office/powerpoint/2010/main" val="39918778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84487" y="466903"/>
            <a:ext cx="7494348" cy="549273"/>
          </a:xfrm>
        </p:spPr>
        <p:txBody>
          <a:bodyPr>
            <a:normAutofit/>
          </a:bodyPr>
          <a:lstStyle>
            <a:lvl1pPr>
              <a:defRPr sz="2800" b="1" cap="all" baseline="0">
                <a:latin typeface="+mn-lt"/>
              </a:defRPr>
            </a:lvl1pPr>
          </a:lstStyle>
          <a:p>
            <a:r>
              <a:rPr lang="en-US" dirty="0"/>
              <a:t>Click to edit Master title style</a:t>
            </a:r>
            <a:endParaRPr lang="en-ZA" dirty="0"/>
          </a:p>
        </p:txBody>
      </p:sp>
      <p:sp>
        <p:nvSpPr>
          <p:cNvPr id="3" name="Content Placeholder 2"/>
          <p:cNvSpPr>
            <a:spLocks noGrp="1"/>
          </p:cNvSpPr>
          <p:nvPr>
            <p:ph idx="1"/>
          </p:nvPr>
        </p:nvSpPr>
        <p:spPr>
          <a:xfrm>
            <a:off x="471089" y="1446045"/>
            <a:ext cx="8201823" cy="4261374"/>
          </a:xfrm>
        </p:spPr>
        <p:txBody>
          <a:bodyPr>
            <a:normAutofit/>
          </a:bodyPr>
          <a:lstStyle>
            <a:lvl1pPr marL="128588" indent="-128588">
              <a:buFontTx/>
              <a:buBlip>
                <a:blip r:embed="rId2"/>
              </a:buBlip>
              <a:defRPr sz="3000" b="0" i="0">
                <a:latin typeface="+mn-lt"/>
              </a:defRPr>
            </a:lvl1pPr>
            <a:lvl2pPr marL="385763" indent="-128588">
              <a:buFontTx/>
              <a:buBlip>
                <a:blip r:embed="rId2"/>
              </a:buBlip>
              <a:defRPr sz="2800" b="0" i="0">
                <a:latin typeface="+mn-lt"/>
              </a:defRPr>
            </a:lvl2pPr>
            <a:lvl3pPr marL="642938" indent="-128588">
              <a:buFontTx/>
              <a:buBlip>
                <a:blip r:embed="rId2"/>
              </a:buBlip>
              <a:defRPr sz="2800" b="0" i="0">
                <a:latin typeface="+mn-lt"/>
              </a:defRPr>
            </a:lvl3pPr>
            <a:lvl4pPr marL="900113" indent="-128588">
              <a:buFontTx/>
              <a:buBlip>
                <a:blip r:embed="rId2"/>
              </a:buBlip>
              <a:defRPr sz="1350" b="0" i="0">
                <a:latin typeface="+mn-lt"/>
              </a:defRPr>
            </a:lvl4pPr>
            <a:lvl5pPr marL="1157288" indent="-128588">
              <a:buFontTx/>
              <a:buBlip>
                <a:blip r:embed="rId2"/>
              </a:buBlip>
              <a:defRPr sz="1350" b="0" i="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sp>
        <p:nvSpPr>
          <p:cNvPr id="14" name="Rectangle 13"/>
          <p:cNvSpPr/>
          <p:nvPr userDrawn="1"/>
        </p:nvSpPr>
        <p:spPr>
          <a:xfrm>
            <a:off x="206424" y="6147606"/>
            <a:ext cx="2231977" cy="557994"/>
          </a:xfrm>
          <a:prstGeom prst="rect">
            <a:avLst/>
          </a:prstGeom>
          <a:solidFill>
            <a:schemeClr val="bg1"/>
          </a:solidFill>
          <a:ln>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350">
              <a:solidFill>
                <a:prstClr val="white"/>
              </a:solidFill>
            </a:endParaRPr>
          </a:p>
        </p:txBody>
      </p:sp>
      <p:pic>
        <p:nvPicPr>
          <p:cNvPr id="11"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08777" y="6170058"/>
            <a:ext cx="1827268" cy="5153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8" name="Group 17"/>
          <p:cNvGrpSpPr/>
          <p:nvPr userDrawn="1"/>
        </p:nvGrpSpPr>
        <p:grpSpPr>
          <a:xfrm>
            <a:off x="6681338" y="6137288"/>
            <a:ext cx="2231977" cy="568312"/>
            <a:chOff x="5796034" y="4409282"/>
            <a:chExt cx="2231977" cy="568312"/>
          </a:xfrm>
        </p:grpSpPr>
        <p:pic>
          <p:nvPicPr>
            <p:cNvPr id="1026" name="Picture 2" descr="Related image"/>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5796034" y="4414441"/>
              <a:ext cx="2231977" cy="557994"/>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userDrawn="1"/>
          </p:nvSpPr>
          <p:spPr>
            <a:xfrm>
              <a:off x="5796034" y="4409282"/>
              <a:ext cx="2231977" cy="568312"/>
            </a:xfrm>
            <a:prstGeom prst="rect">
              <a:avLst/>
            </a:prstGeom>
            <a:noFill/>
            <a:ln>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350">
                <a:solidFill>
                  <a:prstClr val="white"/>
                </a:solidFill>
              </a:endParaRPr>
            </a:p>
          </p:txBody>
        </p:sp>
      </p:grpSp>
      <p:sp>
        <p:nvSpPr>
          <p:cNvPr id="4" name="Date Placeholder 3"/>
          <p:cNvSpPr>
            <a:spLocks noGrp="1"/>
          </p:cNvSpPr>
          <p:nvPr>
            <p:ph type="dt" sz="half" idx="10"/>
          </p:nvPr>
        </p:nvSpPr>
        <p:spPr/>
        <p:txBody>
          <a:bodyPr/>
          <a:lstStyle/>
          <a:p>
            <a:endParaRPr lang="en-US"/>
          </a:p>
        </p:txBody>
      </p:sp>
      <p:sp>
        <p:nvSpPr>
          <p:cNvPr id="6" name="Slide Number Placeholder 5"/>
          <p:cNvSpPr>
            <a:spLocks noGrp="1"/>
          </p:cNvSpPr>
          <p:nvPr>
            <p:ph type="sldNum" sz="quarter" idx="12"/>
          </p:nvPr>
        </p:nvSpPr>
        <p:spPr/>
        <p:txBody>
          <a:bodyPr/>
          <a:lstStyle/>
          <a:p>
            <a:fld id="{10EC9F23-26B9-4C40-A8F9-8D347148D9A0}" type="slidenum">
              <a:rPr lang="en-US" smtClean="0"/>
              <a:pPr/>
              <a:t>‹#›</a:t>
            </a:fld>
            <a:endParaRPr lang="en-US"/>
          </a:p>
        </p:txBody>
      </p:sp>
    </p:spTree>
    <p:extLst>
      <p:ext uri="{BB962C8B-B14F-4D97-AF65-F5344CB8AC3E}">
        <p14:creationId xmlns:p14="http://schemas.microsoft.com/office/powerpoint/2010/main" val="25431309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ectangle 8"/>
          <p:cNvSpPr/>
          <p:nvPr userDrawn="1"/>
        </p:nvSpPr>
        <p:spPr>
          <a:xfrm>
            <a:off x="0" y="6356350"/>
            <a:ext cx="9144000" cy="501649"/>
          </a:xfrm>
          <a:prstGeom prst="rect">
            <a:avLst/>
          </a:prstGeom>
          <a:solidFill>
            <a:srgbClr val="0363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ZA" dirty="0">
              <a:solidFill>
                <a:prstClr val="white"/>
              </a:solidFill>
            </a:endParaRPr>
          </a:p>
        </p:txBody>
      </p:sp>
      <p:sp>
        <p:nvSpPr>
          <p:cNvPr id="2" name="Title 1"/>
          <p:cNvSpPr>
            <a:spLocks noGrp="1"/>
          </p:cNvSpPr>
          <p:nvPr>
            <p:ph type="title"/>
          </p:nvPr>
        </p:nvSpPr>
        <p:spPr/>
        <p:txBody>
          <a:bodyPr>
            <a:normAutofit/>
          </a:bodyPr>
          <a:lstStyle>
            <a:lvl1pPr>
              <a:defRPr sz="2800" b="1" cap="all" baseline="0"/>
            </a:lvl1pPr>
          </a:lstStyle>
          <a:p>
            <a:r>
              <a:rPr lang="en-US" dirty="0"/>
              <a:t>Click to edit Master title style</a:t>
            </a:r>
            <a:endParaRPr lang="en-ZA" dirty="0"/>
          </a:p>
        </p:txBody>
      </p:sp>
      <p:sp>
        <p:nvSpPr>
          <p:cNvPr id="3" name="Content Placeholder 2"/>
          <p:cNvSpPr>
            <a:spLocks noGrp="1"/>
          </p:cNvSpPr>
          <p:nvPr>
            <p:ph idx="1"/>
          </p:nvPr>
        </p:nvSpPr>
        <p:spPr>
          <a:xfrm>
            <a:off x="628650" y="1825624"/>
            <a:ext cx="7886700" cy="2136775"/>
          </a:xfrm>
        </p:spPr>
        <p:txBody>
          <a:bodyPr>
            <a:normAutofit/>
          </a:bodyPr>
          <a:lstStyle>
            <a:lvl1pPr marL="171450" indent="-171450">
              <a:buFontTx/>
              <a:buBlip>
                <a:blip r:embed="rId2"/>
              </a:buBlip>
              <a:defRPr sz="1800" b="0" i="0">
                <a:latin typeface="+mn-lt"/>
              </a:defRPr>
            </a:lvl1pPr>
            <a:lvl2pPr marL="514350" indent="-171450">
              <a:buFontTx/>
              <a:buBlip>
                <a:blip r:embed="rId2"/>
              </a:buBlip>
              <a:defRPr sz="1800" b="0" i="0">
                <a:latin typeface="+mn-lt"/>
              </a:defRPr>
            </a:lvl2pPr>
            <a:lvl3pPr marL="857250" indent="-171450">
              <a:buFontTx/>
              <a:buBlip>
                <a:blip r:embed="rId2"/>
              </a:buBlip>
              <a:defRPr sz="1800" b="0" i="0">
                <a:latin typeface="+mn-lt"/>
              </a:defRPr>
            </a:lvl3pPr>
            <a:lvl4pPr marL="1200150" indent="-171450">
              <a:buFontTx/>
              <a:buBlip>
                <a:blip r:embed="rId2"/>
              </a:buBlip>
              <a:defRPr sz="1800" b="0" i="0">
                <a:latin typeface="+mn-lt"/>
              </a:defRPr>
            </a:lvl4pPr>
            <a:lvl5pPr marL="1543050" indent="-171450">
              <a:buFontTx/>
              <a:buBlip>
                <a:blip r:embed="rId2"/>
              </a:buBlip>
              <a:defRPr sz="1800" b="0" i="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sp>
        <p:nvSpPr>
          <p:cNvPr id="14" name="Rectangle 13"/>
          <p:cNvSpPr/>
          <p:nvPr userDrawn="1"/>
        </p:nvSpPr>
        <p:spPr>
          <a:xfrm>
            <a:off x="206423" y="6147606"/>
            <a:ext cx="2231977" cy="557994"/>
          </a:xfrm>
          <a:prstGeom prst="rect">
            <a:avLst/>
          </a:prstGeom>
          <a:solidFill>
            <a:schemeClr val="bg1"/>
          </a:solidFill>
          <a:ln>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ZA">
              <a:solidFill>
                <a:prstClr val="white"/>
              </a:solidFill>
            </a:endParaRPr>
          </a:p>
        </p:txBody>
      </p:sp>
      <p:pic>
        <p:nvPicPr>
          <p:cNvPr id="11"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08777" y="6182440"/>
            <a:ext cx="1827268" cy="5153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8" name="Group 17"/>
          <p:cNvGrpSpPr/>
          <p:nvPr userDrawn="1"/>
        </p:nvGrpSpPr>
        <p:grpSpPr>
          <a:xfrm>
            <a:off x="6681337" y="6137288"/>
            <a:ext cx="2231977" cy="568312"/>
            <a:chOff x="5796034" y="4409282"/>
            <a:chExt cx="2231977" cy="568312"/>
          </a:xfrm>
        </p:grpSpPr>
        <p:pic>
          <p:nvPicPr>
            <p:cNvPr id="1026" name="Picture 2" descr="Related image"/>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5796034" y="4414441"/>
              <a:ext cx="2231977" cy="557994"/>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userDrawn="1"/>
          </p:nvSpPr>
          <p:spPr>
            <a:xfrm>
              <a:off x="5796034" y="4409282"/>
              <a:ext cx="2231977" cy="568312"/>
            </a:xfrm>
            <a:prstGeom prst="rect">
              <a:avLst/>
            </a:prstGeom>
            <a:noFill/>
            <a:ln>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ZA">
                <a:solidFill>
                  <a:prstClr val="white"/>
                </a:solidFill>
              </a:endParaRPr>
            </a:p>
          </p:txBody>
        </p:sp>
      </p:grpSp>
      <p:sp>
        <p:nvSpPr>
          <p:cNvPr id="16" name="TextBox 15"/>
          <p:cNvSpPr txBox="1"/>
          <p:nvPr userDrawn="1"/>
        </p:nvSpPr>
        <p:spPr>
          <a:xfrm>
            <a:off x="2481525" y="6468674"/>
            <a:ext cx="4224075" cy="307777"/>
          </a:xfrm>
          <a:prstGeom prst="rect">
            <a:avLst/>
          </a:prstGeom>
          <a:noFill/>
        </p:spPr>
        <p:txBody>
          <a:bodyPr wrap="square" rtlCol="0">
            <a:spAutoFit/>
          </a:bodyPr>
          <a:lstStyle/>
          <a:p>
            <a:pPr marL="0" lvl="1" algn="ctr" defTabSz="914400">
              <a:defRPr/>
            </a:pPr>
            <a:r>
              <a:rPr lang="en-US" sz="1400" dirty="0" smtClean="0">
                <a:solidFill>
                  <a:prstClr val="white"/>
                </a:solidFill>
              </a:rPr>
              <a:t>Introduction for School-Based ICT Committees</a:t>
            </a:r>
            <a:r>
              <a:rPr lang="en-ZA" sz="1000" dirty="0" smtClean="0">
                <a:solidFill>
                  <a:prstClr val="white"/>
                </a:solidFill>
              </a:rPr>
              <a:t>.</a:t>
            </a:r>
            <a:endParaRPr lang="en-ZA" sz="1000" dirty="0">
              <a:solidFill>
                <a:prstClr val="white"/>
              </a:solidFill>
            </a:endParaRPr>
          </a:p>
        </p:txBody>
      </p:sp>
    </p:spTree>
    <p:extLst>
      <p:ext uri="{BB962C8B-B14F-4D97-AF65-F5344CB8AC3E}">
        <p14:creationId xmlns:p14="http://schemas.microsoft.com/office/powerpoint/2010/main" val="73529444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03407347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ZA"/>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r>
              <a:rPr lang="en-US" smtClean="0">
                <a:solidFill>
                  <a:prstClr val="black">
                    <a:tint val="75000"/>
                  </a:prstClr>
                </a:solidFill>
              </a:rPr>
              <a:t>1</a:t>
            </a:r>
            <a:endParaRPr lang="en-US" dirty="0">
              <a:solidFill>
                <a:prstClr val="black">
                  <a:tint val="75000"/>
                </a:prstClr>
              </a:solidFill>
            </a:endParaRPr>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7778" y="228600"/>
            <a:ext cx="2955384"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3"/>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906895" y="152400"/>
            <a:ext cx="2175193"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709" y="0"/>
            <a:ext cx="9152709" cy="6858000"/>
          </a:xfrm>
          <a:prstGeom prst="rect">
            <a:avLst/>
          </a:prstGeom>
        </p:spPr>
      </p:pic>
    </p:spTree>
    <p:extLst>
      <p:ext uri="{BB962C8B-B14F-4D97-AF65-F5344CB8AC3E}">
        <p14:creationId xmlns:p14="http://schemas.microsoft.com/office/powerpoint/2010/main" val="24875264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694204" y="607771"/>
            <a:ext cx="6762750" cy="549274"/>
          </a:xfrm>
        </p:spPr>
        <p:txBody>
          <a:bodyPr/>
          <a:lstStyle>
            <a:lvl1pPr>
              <a:defRPr cap="all" baseline="0">
                <a:latin typeface="+mn-lt"/>
              </a:defRPr>
            </a:lvl1pPr>
          </a:lstStyle>
          <a:p>
            <a:r>
              <a:rPr lang="en-US" dirty="0" smtClean="0"/>
              <a:t>Click to edit Master title style</a:t>
            </a:r>
            <a:endParaRPr lang="en-ZA" dirty="0"/>
          </a:p>
        </p:txBody>
      </p:sp>
      <p:sp>
        <p:nvSpPr>
          <p:cNvPr id="3" name="Date Placeholder 2"/>
          <p:cNvSpPr>
            <a:spLocks noGrp="1"/>
          </p:cNvSpPr>
          <p:nvPr>
            <p:ph type="dt" sz="half" idx="10"/>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10EC9F23-26B9-4C40-A8F9-8D347148D9A0}" type="slidenum">
              <a:rPr lang="en-US" smtClean="0">
                <a:solidFill>
                  <a:prstClr val="black">
                    <a:tint val="75000"/>
                  </a:prstClr>
                </a:solidFill>
              </a:rPr>
              <a:pPr/>
              <a:t>‹#›</a:t>
            </a:fld>
            <a:endParaRPr lang="en-US">
              <a:solidFill>
                <a:prstClr val="black">
                  <a:tint val="75000"/>
                </a:prstClr>
              </a:solidFill>
            </a:endParaRPr>
          </a:p>
        </p:txBody>
      </p:sp>
      <p:grpSp>
        <p:nvGrpSpPr>
          <p:cNvPr id="6" name="Group 5"/>
          <p:cNvGrpSpPr/>
          <p:nvPr userDrawn="1"/>
        </p:nvGrpSpPr>
        <p:grpSpPr>
          <a:xfrm>
            <a:off x="598170" y="301727"/>
            <a:ext cx="933347" cy="933347"/>
            <a:chOff x="1143000" y="838200"/>
            <a:chExt cx="1028700" cy="1028700"/>
          </a:xfrm>
        </p:grpSpPr>
        <p:sp>
          <p:nvSpPr>
            <p:cNvPr id="7" name="Oval 6"/>
            <p:cNvSpPr/>
            <p:nvPr/>
          </p:nvSpPr>
          <p:spPr>
            <a:xfrm>
              <a:off x="1143000" y="838200"/>
              <a:ext cx="1028700" cy="1028700"/>
            </a:xfrm>
            <a:prstGeom prst="ellipse">
              <a:avLst/>
            </a:prstGeom>
            <a:solidFill>
              <a:schemeClr val="bg1"/>
            </a:solidFill>
            <a:ln w="38100">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solidFill>
                  <a:prstClr val="white"/>
                </a:solidFill>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22307" y="1019219"/>
              <a:ext cx="670086" cy="653334"/>
            </a:xfrm>
            <a:prstGeom prst="rect">
              <a:avLst/>
            </a:prstGeom>
          </p:spPr>
        </p:pic>
      </p:grpSp>
      <p:grpSp>
        <p:nvGrpSpPr>
          <p:cNvPr id="9" name="Group 8"/>
          <p:cNvGrpSpPr/>
          <p:nvPr userDrawn="1"/>
        </p:nvGrpSpPr>
        <p:grpSpPr>
          <a:xfrm>
            <a:off x="996295" y="3006030"/>
            <a:ext cx="1322110" cy="1226700"/>
            <a:chOff x="1143000" y="838200"/>
            <a:chExt cx="1028700" cy="1028700"/>
          </a:xfrm>
        </p:grpSpPr>
        <p:sp>
          <p:nvSpPr>
            <p:cNvPr id="10" name="Oval 9"/>
            <p:cNvSpPr/>
            <p:nvPr/>
          </p:nvSpPr>
          <p:spPr>
            <a:xfrm>
              <a:off x="1143000" y="838200"/>
              <a:ext cx="1028700" cy="1028700"/>
            </a:xfrm>
            <a:prstGeom prst="ellipse">
              <a:avLst/>
            </a:prstGeom>
            <a:solidFill>
              <a:schemeClr val="bg1"/>
            </a:solidFill>
            <a:ln w="38100">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solidFill>
                  <a:prstClr val="white"/>
                </a:solidFill>
              </a:endParaRPr>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22307" y="1019219"/>
              <a:ext cx="670086" cy="653334"/>
            </a:xfrm>
            <a:prstGeom prst="rect">
              <a:avLst/>
            </a:prstGeom>
          </p:spPr>
        </p:pic>
      </p:grpSp>
      <p:sp>
        <p:nvSpPr>
          <p:cNvPr id="13" name="Text Placeholder 12"/>
          <p:cNvSpPr>
            <a:spLocks noGrp="1"/>
          </p:cNvSpPr>
          <p:nvPr>
            <p:ph type="body" sz="quarter" idx="13" hasCustomPrompt="1"/>
          </p:nvPr>
        </p:nvSpPr>
        <p:spPr>
          <a:xfrm>
            <a:off x="2518375" y="2951042"/>
            <a:ext cx="6369050" cy="1336675"/>
          </a:xfrm>
        </p:spPr>
        <p:txBody>
          <a:bodyPr>
            <a:normAutofit/>
          </a:bodyPr>
          <a:lstStyle>
            <a:lvl1pPr marL="0" indent="0">
              <a:buNone/>
              <a:defRPr sz="2800" b="1" baseline="0">
                <a:solidFill>
                  <a:srgbClr val="006666"/>
                </a:solidFill>
              </a:defRPr>
            </a:lvl1pPr>
          </a:lstStyle>
          <a:p>
            <a:pPr lvl="0"/>
            <a:r>
              <a:rPr lang="en-ZA" sz="2800" b="1" dirty="0" smtClean="0"/>
              <a:t>Attend </a:t>
            </a:r>
            <a:endParaRPr lang="en-ZA" dirty="0"/>
          </a:p>
        </p:txBody>
      </p:sp>
    </p:spTree>
    <p:extLst>
      <p:ext uri="{BB962C8B-B14F-4D97-AF65-F5344CB8AC3E}">
        <p14:creationId xmlns:p14="http://schemas.microsoft.com/office/powerpoint/2010/main" val="24069498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752600" y="610526"/>
            <a:ext cx="6762750" cy="527674"/>
          </a:xfrm>
        </p:spPr>
        <p:txBody>
          <a:bodyPr>
            <a:normAutofit/>
          </a:bodyPr>
          <a:lstStyle>
            <a:lvl1pPr>
              <a:defRPr sz="2800" b="1" cap="all" baseline="0">
                <a:solidFill>
                  <a:schemeClr val="bg1"/>
                </a:solidFill>
                <a:latin typeface="+mn-lt"/>
              </a:defRPr>
            </a:lvl1pPr>
          </a:lstStyle>
          <a:p>
            <a:r>
              <a:rPr lang="en-US" dirty="0" smtClean="0"/>
              <a:t>Click to edit Master title style</a:t>
            </a:r>
            <a:endParaRPr lang="en-ZA" dirty="0"/>
          </a:p>
        </p:txBody>
      </p:sp>
      <p:sp>
        <p:nvSpPr>
          <p:cNvPr id="3" name="Content Placeholder 2"/>
          <p:cNvSpPr>
            <a:spLocks noGrp="1"/>
          </p:cNvSpPr>
          <p:nvPr>
            <p:ph idx="1"/>
          </p:nvPr>
        </p:nvSpPr>
        <p:spPr/>
        <p:txBody>
          <a:bodyPr/>
          <a:lstStyle>
            <a:lvl1pPr marL="287338" indent="-287338" algn="l" defTabSz="685800" rtl="0" eaLnBrk="1" latinLnBrk="0" hangingPunct="1">
              <a:lnSpc>
                <a:spcPct val="90000"/>
              </a:lnSpc>
              <a:spcBef>
                <a:spcPts val="750"/>
              </a:spcBef>
              <a:buFontTx/>
              <a:buBlip>
                <a:blip r:embed="rId3"/>
              </a:buBlip>
              <a:defRPr lang="en-US" sz="2000" b="0" i="0" kern="1200" dirty="0" smtClean="0">
                <a:solidFill>
                  <a:schemeClr val="tx1"/>
                </a:solidFill>
                <a:latin typeface="+mn-lt"/>
                <a:ea typeface="+mn-ea"/>
                <a:cs typeface="+mn-cs"/>
              </a:defRPr>
            </a:lvl1pPr>
            <a:lvl2pPr marL="627063" indent="-287338" algn="l" defTabSz="685800" rtl="0" eaLnBrk="1" latinLnBrk="0" hangingPunct="1">
              <a:lnSpc>
                <a:spcPct val="90000"/>
              </a:lnSpc>
              <a:spcBef>
                <a:spcPts val="750"/>
              </a:spcBef>
              <a:buFontTx/>
              <a:buBlip>
                <a:blip r:embed="rId3"/>
              </a:buBlip>
              <a:defRPr lang="en-US" sz="2000" b="0" i="0" kern="1200" dirty="0" smtClean="0">
                <a:solidFill>
                  <a:schemeClr val="tx1"/>
                </a:solidFill>
                <a:latin typeface="+mn-lt"/>
                <a:ea typeface="+mn-ea"/>
                <a:cs typeface="+mn-cs"/>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ZA" dirty="0"/>
          </a:p>
        </p:txBody>
      </p:sp>
      <p:grpSp>
        <p:nvGrpSpPr>
          <p:cNvPr id="9" name="Group 8"/>
          <p:cNvGrpSpPr/>
          <p:nvPr userDrawn="1"/>
        </p:nvGrpSpPr>
        <p:grpSpPr>
          <a:xfrm>
            <a:off x="6681337" y="6128580"/>
            <a:ext cx="2231977" cy="568312"/>
            <a:chOff x="5796034" y="4409282"/>
            <a:chExt cx="2231977" cy="568312"/>
          </a:xfrm>
        </p:grpSpPr>
        <p:pic>
          <p:nvPicPr>
            <p:cNvPr id="10" name="Picture 2" descr="Related image"/>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5796034" y="4414441"/>
              <a:ext cx="2231977" cy="557994"/>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p:nvPr userDrawn="1"/>
          </p:nvSpPr>
          <p:spPr>
            <a:xfrm>
              <a:off x="5796034" y="4409282"/>
              <a:ext cx="2231977" cy="568312"/>
            </a:xfrm>
            <a:prstGeom prst="rect">
              <a:avLst/>
            </a:prstGeom>
            <a:noFill/>
            <a:ln>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solidFill>
                  <a:prstClr val="white"/>
                </a:solidFill>
              </a:endParaRPr>
            </a:p>
          </p:txBody>
        </p:sp>
      </p:grpSp>
      <p:grpSp>
        <p:nvGrpSpPr>
          <p:cNvPr id="12" name="Group 11"/>
          <p:cNvGrpSpPr/>
          <p:nvPr userDrawn="1"/>
        </p:nvGrpSpPr>
        <p:grpSpPr>
          <a:xfrm>
            <a:off x="206423" y="6156315"/>
            <a:ext cx="2231977" cy="557994"/>
            <a:chOff x="206423" y="6156315"/>
            <a:chExt cx="2231977" cy="557994"/>
          </a:xfrm>
        </p:grpSpPr>
        <p:sp>
          <p:nvSpPr>
            <p:cNvPr id="13" name="Rectangle 12"/>
            <p:cNvSpPr/>
            <p:nvPr userDrawn="1"/>
          </p:nvSpPr>
          <p:spPr>
            <a:xfrm>
              <a:off x="206423" y="6156315"/>
              <a:ext cx="2231977" cy="557994"/>
            </a:xfrm>
            <a:prstGeom prst="rect">
              <a:avLst/>
            </a:prstGeom>
            <a:solidFill>
              <a:schemeClr val="bg1"/>
            </a:solidFill>
            <a:ln>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solidFill>
                  <a:prstClr val="white"/>
                </a:solidFill>
              </a:endParaRPr>
            </a:p>
          </p:txBody>
        </p:sp>
        <p:pic>
          <p:nvPicPr>
            <p:cNvPr id="14" name="Picture 2"/>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408777" y="6182440"/>
              <a:ext cx="1827268" cy="5153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6" name="Date Placeholder 15"/>
          <p:cNvSpPr>
            <a:spLocks noGrp="1"/>
          </p:cNvSpPr>
          <p:nvPr>
            <p:ph type="dt" sz="half" idx="10"/>
          </p:nvPr>
        </p:nvSpPr>
        <p:spPr/>
        <p:txBody>
          <a:bodyPr/>
          <a:lstStyle/>
          <a:p>
            <a:endParaRPr lang="en-US">
              <a:solidFill>
                <a:prstClr val="black">
                  <a:tint val="75000"/>
                </a:prstClr>
              </a:solidFill>
            </a:endParaRPr>
          </a:p>
        </p:txBody>
      </p:sp>
      <p:sp>
        <p:nvSpPr>
          <p:cNvPr id="18" name="Slide Number Placeholder 17"/>
          <p:cNvSpPr>
            <a:spLocks noGrp="1"/>
          </p:cNvSpPr>
          <p:nvPr>
            <p:ph type="sldNum" sz="quarter" idx="12"/>
          </p:nvPr>
        </p:nvSpPr>
        <p:spPr/>
        <p:txBody>
          <a:bodyPr/>
          <a:lstStyle/>
          <a:p>
            <a:fld id="{10EC9F23-26B9-4C40-A8F9-8D347148D9A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69750729"/>
      </p:ext>
    </p:extLst>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ZA"/>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0EC9F23-26B9-4C40-A8F9-8D347148D9A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155919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752600" y="609600"/>
            <a:ext cx="6762750" cy="701674"/>
          </a:xfrm>
        </p:spPr>
        <p:txBody>
          <a:bodyPr/>
          <a:lstStyle>
            <a:lvl1pPr>
              <a:defRPr cap="all" baseline="0">
                <a:latin typeface="+mn-lt"/>
              </a:defRPr>
            </a:lvl1pPr>
          </a:lstStyle>
          <a:p>
            <a:r>
              <a:rPr lang="en-US" smtClean="0"/>
              <a:t>Click to edit Master title style</a:t>
            </a:r>
            <a:endParaRPr lang="en-ZA"/>
          </a:p>
        </p:txBody>
      </p:sp>
      <p:sp>
        <p:nvSpPr>
          <p:cNvPr id="3" name="Content Placeholder 2"/>
          <p:cNvSpPr>
            <a:spLocks noGrp="1"/>
          </p:cNvSpPr>
          <p:nvPr>
            <p:ph sz="half" idx="1"/>
          </p:nvPr>
        </p:nvSpPr>
        <p:spPr>
          <a:xfrm>
            <a:off x="628650" y="1825625"/>
            <a:ext cx="3886200" cy="435133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ZA"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0EC9F23-26B9-4C40-A8F9-8D347148D9A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25062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694204" y="607771"/>
            <a:ext cx="6762750" cy="549274"/>
          </a:xfrm>
        </p:spPr>
        <p:txBody>
          <a:bodyPr/>
          <a:lstStyle>
            <a:lvl1pPr>
              <a:defRPr cap="all" baseline="0">
                <a:latin typeface="+mn-lt"/>
              </a:defRPr>
            </a:lvl1pPr>
          </a:lstStyle>
          <a:p>
            <a:r>
              <a:rPr lang="en-US" dirty="0" smtClean="0"/>
              <a:t>Click to edit Master title style</a:t>
            </a:r>
            <a:endParaRPr lang="en-ZA" dirty="0"/>
          </a:p>
        </p:txBody>
      </p:sp>
      <p:sp>
        <p:nvSpPr>
          <p:cNvPr id="3" name="Date Placeholder 2"/>
          <p:cNvSpPr>
            <a:spLocks noGrp="1"/>
          </p:cNvSpPr>
          <p:nvPr>
            <p:ph type="dt" sz="half" idx="10"/>
          </p:nvPr>
        </p:nvSpPr>
        <p:spPr/>
        <p:txBody>
          <a:bodyPr/>
          <a:lstStyle/>
          <a:p>
            <a:endParaRPr lang="en-US"/>
          </a:p>
        </p:txBody>
      </p:sp>
      <p:sp>
        <p:nvSpPr>
          <p:cNvPr id="5" name="Slide Number Placeholder 4"/>
          <p:cNvSpPr>
            <a:spLocks noGrp="1"/>
          </p:cNvSpPr>
          <p:nvPr>
            <p:ph type="sldNum" sz="quarter" idx="12"/>
          </p:nvPr>
        </p:nvSpPr>
        <p:spPr/>
        <p:txBody>
          <a:bodyPr/>
          <a:lstStyle/>
          <a:p>
            <a:fld id="{10EC9F23-26B9-4C40-A8F9-8D347148D9A0}" type="slidenum">
              <a:rPr lang="en-US" smtClean="0"/>
              <a:pPr/>
              <a:t>‹#›</a:t>
            </a:fld>
            <a:endParaRPr lang="en-US"/>
          </a:p>
        </p:txBody>
      </p:sp>
      <p:grpSp>
        <p:nvGrpSpPr>
          <p:cNvPr id="6" name="Group 5"/>
          <p:cNvGrpSpPr/>
          <p:nvPr userDrawn="1"/>
        </p:nvGrpSpPr>
        <p:grpSpPr>
          <a:xfrm>
            <a:off x="598170" y="301727"/>
            <a:ext cx="933347" cy="933347"/>
            <a:chOff x="1143000" y="838200"/>
            <a:chExt cx="1028700" cy="1028700"/>
          </a:xfrm>
        </p:grpSpPr>
        <p:sp>
          <p:nvSpPr>
            <p:cNvPr id="7" name="Oval 6"/>
            <p:cNvSpPr/>
            <p:nvPr/>
          </p:nvSpPr>
          <p:spPr>
            <a:xfrm>
              <a:off x="1143000" y="838200"/>
              <a:ext cx="1028700" cy="1028700"/>
            </a:xfrm>
            <a:prstGeom prst="ellipse">
              <a:avLst/>
            </a:prstGeom>
            <a:solidFill>
              <a:schemeClr val="bg1"/>
            </a:solidFill>
            <a:ln w="38100">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22307" y="1019219"/>
              <a:ext cx="670086" cy="653334"/>
            </a:xfrm>
            <a:prstGeom prst="rect">
              <a:avLst/>
            </a:prstGeom>
          </p:spPr>
        </p:pic>
      </p:grpSp>
      <p:grpSp>
        <p:nvGrpSpPr>
          <p:cNvPr id="9" name="Group 8"/>
          <p:cNvGrpSpPr/>
          <p:nvPr userDrawn="1"/>
        </p:nvGrpSpPr>
        <p:grpSpPr>
          <a:xfrm>
            <a:off x="996295" y="3006030"/>
            <a:ext cx="1322110" cy="1226700"/>
            <a:chOff x="1143000" y="838200"/>
            <a:chExt cx="1028700" cy="1028700"/>
          </a:xfrm>
        </p:grpSpPr>
        <p:sp>
          <p:nvSpPr>
            <p:cNvPr id="10" name="Oval 9"/>
            <p:cNvSpPr/>
            <p:nvPr/>
          </p:nvSpPr>
          <p:spPr>
            <a:xfrm>
              <a:off x="1143000" y="838200"/>
              <a:ext cx="1028700" cy="1028700"/>
            </a:xfrm>
            <a:prstGeom prst="ellipse">
              <a:avLst/>
            </a:prstGeom>
            <a:solidFill>
              <a:schemeClr val="bg1"/>
            </a:solidFill>
            <a:ln w="38100">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22307" y="1019219"/>
              <a:ext cx="670086" cy="653334"/>
            </a:xfrm>
            <a:prstGeom prst="rect">
              <a:avLst/>
            </a:prstGeom>
          </p:spPr>
        </p:pic>
      </p:grpSp>
      <p:sp>
        <p:nvSpPr>
          <p:cNvPr id="13" name="Text Placeholder 12"/>
          <p:cNvSpPr>
            <a:spLocks noGrp="1"/>
          </p:cNvSpPr>
          <p:nvPr>
            <p:ph type="body" sz="quarter" idx="13" hasCustomPrompt="1"/>
          </p:nvPr>
        </p:nvSpPr>
        <p:spPr>
          <a:xfrm>
            <a:off x="2518375" y="2951042"/>
            <a:ext cx="6369050" cy="1336675"/>
          </a:xfrm>
        </p:spPr>
        <p:txBody>
          <a:bodyPr>
            <a:normAutofit/>
          </a:bodyPr>
          <a:lstStyle>
            <a:lvl1pPr marL="0" indent="0">
              <a:buNone/>
              <a:defRPr sz="2800" b="1" baseline="0">
                <a:solidFill>
                  <a:srgbClr val="006666"/>
                </a:solidFill>
              </a:defRPr>
            </a:lvl1pPr>
          </a:lstStyle>
          <a:p>
            <a:pPr lvl="0"/>
            <a:r>
              <a:rPr lang="en-ZA" sz="2800" b="1" dirty="0" smtClean="0"/>
              <a:t>Attend </a:t>
            </a:r>
            <a:endParaRPr lang="en-ZA" dirty="0"/>
          </a:p>
        </p:txBody>
      </p:sp>
    </p:spTree>
    <p:extLst>
      <p:ext uri="{BB962C8B-B14F-4D97-AF65-F5344CB8AC3E}">
        <p14:creationId xmlns:p14="http://schemas.microsoft.com/office/powerpoint/2010/main" val="41879737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752600" y="609600"/>
            <a:ext cx="7886700" cy="625474"/>
          </a:xfrm>
        </p:spPr>
        <p:txBody>
          <a:bodyPr/>
          <a:lstStyle>
            <a:lvl1pPr>
              <a:defRPr cap="all" baseline="0">
                <a:latin typeface="+mn-lt"/>
              </a:defRPr>
            </a:lvl1pPr>
          </a:lstStyle>
          <a:p>
            <a:r>
              <a:rPr lang="en-US" dirty="0" smtClean="0"/>
              <a:t>Click to edit Master title style</a:t>
            </a:r>
            <a:endParaRPr lang="en-ZA"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ZA"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10EC9F23-26B9-4C40-A8F9-8D347148D9A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248752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10EC9F23-26B9-4C40-A8F9-8D347148D9A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4792456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ZA"/>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0EC9F23-26B9-4C40-A8F9-8D347148D9A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9569656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ZA"/>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ZA"/>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0EC9F23-26B9-4C40-A8F9-8D347148D9A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1666920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0EC9F23-26B9-4C40-A8F9-8D347148D9A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2075503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0EC9F23-26B9-4C40-A8F9-8D347148D9A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9135480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84487" y="466903"/>
            <a:ext cx="7494348" cy="549273"/>
          </a:xfrm>
        </p:spPr>
        <p:txBody>
          <a:bodyPr>
            <a:normAutofit/>
          </a:bodyPr>
          <a:lstStyle>
            <a:lvl1pPr>
              <a:defRPr sz="2800" b="1" cap="all" baseline="0">
                <a:latin typeface="+mn-lt"/>
              </a:defRPr>
            </a:lvl1pPr>
          </a:lstStyle>
          <a:p>
            <a:r>
              <a:rPr lang="en-US" dirty="0"/>
              <a:t>Click to edit Master title style</a:t>
            </a:r>
            <a:endParaRPr lang="en-ZA" dirty="0"/>
          </a:p>
        </p:txBody>
      </p:sp>
      <p:sp>
        <p:nvSpPr>
          <p:cNvPr id="3" name="Content Placeholder 2"/>
          <p:cNvSpPr>
            <a:spLocks noGrp="1"/>
          </p:cNvSpPr>
          <p:nvPr>
            <p:ph idx="1"/>
          </p:nvPr>
        </p:nvSpPr>
        <p:spPr>
          <a:xfrm>
            <a:off x="471089" y="1446045"/>
            <a:ext cx="8201823" cy="4261374"/>
          </a:xfrm>
        </p:spPr>
        <p:txBody>
          <a:bodyPr>
            <a:normAutofit/>
          </a:bodyPr>
          <a:lstStyle>
            <a:lvl1pPr marL="128588" indent="-128588">
              <a:buFontTx/>
              <a:buBlip>
                <a:blip r:embed="rId2"/>
              </a:buBlip>
              <a:defRPr sz="3000" b="0" i="0">
                <a:latin typeface="+mn-lt"/>
              </a:defRPr>
            </a:lvl1pPr>
            <a:lvl2pPr marL="385763" indent="-128588">
              <a:buFontTx/>
              <a:buBlip>
                <a:blip r:embed="rId2"/>
              </a:buBlip>
              <a:defRPr sz="2800" b="0" i="0">
                <a:latin typeface="+mn-lt"/>
              </a:defRPr>
            </a:lvl2pPr>
            <a:lvl3pPr marL="642938" indent="-128588">
              <a:buFontTx/>
              <a:buBlip>
                <a:blip r:embed="rId2"/>
              </a:buBlip>
              <a:defRPr sz="2800" b="0" i="0">
                <a:latin typeface="+mn-lt"/>
              </a:defRPr>
            </a:lvl3pPr>
            <a:lvl4pPr marL="900113" indent="-128588">
              <a:buFontTx/>
              <a:buBlip>
                <a:blip r:embed="rId2"/>
              </a:buBlip>
              <a:defRPr sz="1350" b="0" i="0">
                <a:latin typeface="+mn-lt"/>
              </a:defRPr>
            </a:lvl4pPr>
            <a:lvl5pPr marL="1157288" indent="-128588">
              <a:buFontTx/>
              <a:buBlip>
                <a:blip r:embed="rId2"/>
              </a:buBlip>
              <a:defRPr sz="1350" b="0" i="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sp>
        <p:nvSpPr>
          <p:cNvPr id="14" name="Rectangle 13"/>
          <p:cNvSpPr/>
          <p:nvPr userDrawn="1"/>
        </p:nvSpPr>
        <p:spPr>
          <a:xfrm>
            <a:off x="206424" y="6147606"/>
            <a:ext cx="2231977" cy="557994"/>
          </a:xfrm>
          <a:prstGeom prst="rect">
            <a:avLst/>
          </a:prstGeom>
          <a:solidFill>
            <a:schemeClr val="bg1"/>
          </a:solidFill>
          <a:ln>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350">
              <a:solidFill>
                <a:prstClr val="white"/>
              </a:solidFill>
            </a:endParaRPr>
          </a:p>
        </p:txBody>
      </p:sp>
      <p:pic>
        <p:nvPicPr>
          <p:cNvPr id="11"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08777" y="6170058"/>
            <a:ext cx="1827268" cy="5153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8" name="Group 17"/>
          <p:cNvGrpSpPr/>
          <p:nvPr userDrawn="1"/>
        </p:nvGrpSpPr>
        <p:grpSpPr>
          <a:xfrm>
            <a:off x="6681338" y="6137288"/>
            <a:ext cx="2231977" cy="568312"/>
            <a:chOff x="5796034" y="4409282"/>
            <a:chExt cx="2231977" cy="568312"/>
          </a:xfrm>
        </p:grpSpPr>
        <p:pic>
          <p:nvPicPr>
            <p:cNvPr id="1026" name="Picture 2" descr="Related image"/>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5796034" y="4414441"/>
              <a:ext cx="2231977" cy="557994"/>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userDrawn="1"/>
          </p:nvSpPr>
          <p:spPr>
            <a:xfrm>
              <a:off x="5796034" y="4409282"/>
              <a:ext cx="2231977" cy="568312"/>
            </a:xfrm>
            <a:prstGeom prst="rect">
              <a:avLst/>
            </a:prstGeom>
            <a:noFill/>
            <a:ln>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350">
                <a:solidFill>
                  <a:prstClr val="white"/>
                </a:solidFill>
              </a:endParaRPr>
            </a:p>
          </p:txBody>
        </p:sp>
      </p:gr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0EC9F23-26B9-4C40-A8F9-8D347148D9A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7771043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54207841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752600" y="610526"/>
            <a:ext cx="6762750" cy="527674"/>
          </a:xfrm>
        </p:spPr>
        <p:txBody>
          <a:bodyPr>
            <a:normAutofit/>
          </a:bodyPr>
          <a:lstStyle>
            <a:lvl1pPr>
              <a:defRPr sz="2800" b="1" cap="all" baseline="0">
                <a:solidFill>
                  <a:schemeClr val="bg1"/>
                </a:solidFill>
                <a:latin typeface="+mn-lt"/>
              </a:defRPr>
            </a:lvl1pPr>
          </a:lstStyle>
          <a:p>
            <a:r>
              <a:rPr lang="en-US" dirty="0" smtClean="0"/>
              <a:t>Click to edit Master title style</a:t>
            </a:r>
            <a:endParaRPr lang="en-ZA" dirty="0"/>
          </a:p>
        </p:txBody>
      </p:sp>
      <p:sp>
        <p:nvSpPr>
          <p:cNvPr id="3" name="Content Placeholder 2"/>
          <p:cNvSpPr>
            <a:spLocks noGrp="1"/>
          </p:cNvSpPr>
          <p:nvPr>
            <p:ph idx="1"/>
          </p:nvPr>
        </p:nvSpPr>
        <p:spPr/>
        <p:txBody>
          <a:bodyPr/>
          <a:lstStyle>
            <a:lvl1pPr marL="287338" indent="-287338" algn="l" defTabSz="685800" rtl="0" eaLnBrk="1" latinLnBrk="0" hangingPunct="1">
              <a:lnSpc>
                <a:spcPct val="90000"/>
              </a:lnSpc>
              <a:spcBef>
                <a:spcPts val="750"/>
              </a:spcBef>
              <a:buFontTx/>
              <a:buBlip>
                <a:blip r:embed="rId3"/>
              </a:buBlip>
              <a:defRPr lang="en-US" sz="2000" b="0" i="0" kern="1200" dirty="0" smtClean="0">
                <a:solidFill>
                  <a:schemeClr val="tx1"/>
                </a:solidFill>
                <a:latin typeface="+mn-lt"/>
                <a:ea typeface="+mn-ea"/>
                <a:cs typeface="+mn-cs"/>
              </a:defRPr>
            </a:lvl1pPr>
            <a:lvl2pPr marL="627063" indent="-287338" algn="l" defTabSz="685800" rtl="0" eaLnBrk="1" latinLnBrk="0" hangingPunct="1">
              <a:lnSpc>
                <a:spcPct val="90000"/>
              </a:lnSpc>
              <a:spcBef>
                <a:spcPts val="750"/>
              </a:spcBef>
              <a:buFontTx/>
              <a:buBlip>
                <a:blip r:embed="rId3"/>
              </a:buBlip>
              <a:defRPr lang="en-US" sz="2000" b="0" i="0" kern="1200" dirty="0" smtClean="0">
                <a:solidFill>
                  <a:schemeClr val="tx1"/>
                </a:solidFill>
                <a:latin typeface="+mn-lt"/>
                <a:ea typeface="+mn-ea"/>
                <a:cs typeface="+mn-cs"/>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ZA" dirty="0"/>
          </a:p>
        </p:txBody>
      </p:sp>
      <p:grpSp>
        <p:nvGrpSpPr>
          <p:cNvPr id="9" name="Group 8"/>
          <p:cNvGrpSpPr/>
          <p:nvPr userDrawn="1"/>
        </p:nvGrpSpPr>
        <p:grpSpPr>
          <a:xfrm>
            <a:off x="6681337" y="6128580"/>
            <a:ext cx="2231977" cy="568312"/>
            <a:chOff x="5796034" y="4409282"/>
            <a:chExt cx="2231977" cy="568312"/>
          </a:xfrm>
        </p:grpSpPr>
        <p:pic>
          <p:nvPicPr>
            <p:cNvPr id="10" name="Picture 2" descr="Related image"/>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5796034" y="4414441"/>
              <a:ext cx="2231977" cy="557994"/>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p:nvPr userDrawn="1"/>
          </p:nvSpPr>
          <p:spPr>
            <a:xfrm>
              <a:off x="5796034" y="4409282"/>
              <a:ext cx="2231977" cy="568312"/>
            </a:xfrm>
            <a:prstGeom prst="rect">
              <a:avLst/>
            </a:prstGeom>
            <a:noFill/>
            <a:ln>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grpSp>
      <p:grpSp>
        <p:nvGrpSpPr>
          <p:cNvPr id="12" name="Group 11"/>
          <p:cNvGrpSpPr/>
          <p:nvPr userDrawn="1"/>
        </p:nvGrpSpPr>
        <p:grpSpPr>
          <a:xfrm>
            <a:off x="206423" y="6156315"/>
            <a:ext cx="2231977" cy="557994"/>
            <a:chOff x="206423" y="6156315"/>
            <a:chExt cx="2231977" cy="557994"/>
          </a:xfrm>
        </p:grpSpPr>
        <p:sp>
          <p:nvSpPr>
            <p:cNvPr id="13" name="Rectangle 12"/>
            <p:cNvSpPr/>
            <p:nvPr userDrawn="1"/>
          </p:nvSpPr>
          <p:spPr>
            <a:xfrm>
              <a:off x="206423" y="6156315"/>
              <a:ext cx="2231977" cy="557994"/>
            </a:xfrm>
            <a:prstGeom prst="rect">
              <a:avLst/>
            </a:prstGeom>
            <a:solidFill>
              <a:schemeClr val="bg1"/>
            </a:solidFill>
            <a:ln>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pic>
          <p:nvPicPr>
            <p:cNvPr id="14" name="Picture 2"/>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408777" y="6182440"/>
              <a:ext cx="1827268" cy="5153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6" name="Date Placeholder 15"/>
          <p:cNvSpPr>
            <a:spLocks noGrp="1"/>
          </p:cNvSpPr>
          <p:nvPr>
            <p:ph type="dt" sz="half" idx="10"/>
          </p:nvPr>
        </p:nvSpPr>
        <p:spPr/>
        <p:txBody>
          <a:bodyPr/>
          <a:lstStyle/>
          <a:p>
            <a:endParaRPr lang="en-US"/>
          </a:p>
        </p:txBody>
      </p:sp>
      <p:sp>
        <p:nvSpPr>
          <p:cNvPr id="18" name="Slide Number Placeholder 17"/>
          <p:cNvSpPr>
            <a:spLocks noGrp="1"/>
          </p:cNvSpPr>
          <p:nvPr>
            <p:ph type="sldNum" sz="quarter" idx="12"/>
          </p:nvPr>
        </p:nvSpPr>
        <p:spPr/>
        <p:txBody>
          <a:bodyPr/>
          <a:lstStyle/>
          <a:p>
            <a:fld id="{10EC9F23-26B9-4C40-A8F9-8D347148D9A0}" type="slidenum">
              <a:rPr lang="en-US" smtClean="0"/>
              <a:pPr/>
              <a:t>‹#›</a:t>
            </a:fld>
            <a:endParaRPr lang="en-US"/>
          </a:p>
        </p:txBody>
      </p:sp>
    </p:spTree>
    <p:extLst>
      <p:ext uri="{BB962C8B-B14F-4D97-AF65-F5344CB8AC3E}">
        <p14:creationId xmlns:p14="http://schemas.microsoft.com/office/powerpoint/2010/main" val="13492036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ZA"/>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6" name="Slide Number Placeholder 5"/>
          <p:cNvSpPr>
            <a:spLocks noGrp="1"/>
          </p:cNvSpPr>
          <p:nvPr>
            <p:ph type="sldNum" sz="quarter" idx="12"/>
          </p:nvPr>
        </p:nvSpPr>
        <p:spPr/>
        <p:txBody>
          <a:bodyPr/>
          <a:lstStyle/>
          <a:p>
            <a:fld id="{10EC9F23-26B9-4C40-A8F9-8D347148D9A0}" type="slidenum">
              <a:rPr lang="en-US" smtClean="0"/>
              <a:pPr/>
              <a:t>‹#›</a:t>
            </a:fld>
            <a:endParaRPr lang="en-US"/>
          </a:p>
        </p:txBody>
      </p:sp>
    </p:spTree>
    <p:extLst>
      <p:ext uri="{BB962C8B-B14F-4D97-AF65-F5344CB8AC3E}">
        <p14:creationId xmlns:p14="http://schemas.microsoft.com/office/powerpoint/2010/main" val="3328133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752600" y="609600"/>
            <a:ext cx="6762750" cy="701674"/>
          </a:xfrm>
        </p:spPr>
        <p:txBody>
          <a:bodyPr/>
          <a:lstStyle>
            <a:lvl1pPr>
              <a:defRPr cap="all" baseline="0">
                <a:latin typeface="+mn-lt"/>
              </a:defRPr>
            </a:lvl1pPr>
          </a:lstStyle>
          <a:p>
            <a:r>
              <a:rPr lang="en-US" smtClean="0"/>
              <a:t>Click to edit Master title style</a:t>
            </a:r>
            <a:endParaRPr lang="en-ZA"/>
          </a:p>
        </p:txBody>
      </p:sp>
      <p:sp>
        <p:nvSpPr>
          <p:cNvPr id="3" name="Content Placeholder 2"/>
          <p:cNvSpPr>
            <a:spLocks noGrp="1"/>
          </p:cNvSpPr>
          <p:nvPr>
            <p:ph sz="half" idx="1"/>
          </p:nvPr>
        </p:nvSpPr>
        <p:spPr>
          <a:xfrm>
            <a:off x="628650" y="1825625"/>
            <a:ext cx="3886200" cy="435133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ZA"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endParaRPr lang="en-US"/>
          </a:p>
        </p:txBody>
      </p:sp>
      <p:sp>
        <p:nvSpPr>
          <p:cNvPr id="7" name="Slide Number Placeholder 6"/>
          <p:cNvSpPr>
            <a:spLocks noGrp="1"/>
          </p:cNvSpPr>
          <p:nvPr>
            <p:ph type="sldNum" sz="quarter" idx="12"/>
          </p:nvPr>
        </p:nvSpPr>
        <p:spPr/>
        <p:txBody>
          <a:bodyPr/>
          <a:lstStyle/>
          <a:p>
            <a:fld id="{10EC9F23-26B9-4C40-A8F9-8D347148D9A0}" type="slidenum">
              <a:rPr lang="en-US" smtClean="0"/>
              <a:pPr/>
              <a:t>‹#›</a:t>
            </a:fld>
            <a:endParaRPr lang="en-US"/>
          </a:p>
        </p:txBody>
      </p:sp>
    </p:spTree>
    <p:extLst>
      <p:ext uri="{BB962C8B-B14F-4D97-AF65-F5344CB8AC3E}">
        <p14:creationId xmlns:p14="http://schemas.microsoft.com/office/powerpoint/2010/main" val="1515474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752600" y="609600"/>
            <a:ext cx="7886700" cy="625474"/>
          </a:xfrm>
        </p:spPr>
        <p:txBody>
          <a:bodyPr/>
          <a:lstStyle>
            <a:lvl1pPr>
              <a:defRPr cap="all" baseline="0">
                <a:latin typeface="+mn-lt"/>
              </a:defRPr>
            </a:lvl1pPr>
          </a:lstStyle>
          <a:p>
            <a:r>
              <a:rPr lang="en-US" dirty="0" smtClean="0"/>
              <a:t>Click to edit Master title style</a:t>
            </a:r>
            <a:endParaRPr lang="en-ZA"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ZA"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endParaRPr lang="en-US"/>
          </a:p>
        </p:txBody>
      </p:sp>
      <p:sp>
        <p:nvSpPr>
          <p:cNvPr id="9" name="Slide Number Placeholder 8"/>
          <p:cNvSpPr>
            <a:spLocks noGrp="1"/>
          </p:cNvSpPr>
          <p:nvPr>
            <p:ph type="sldNum" sz="quarter" idx="12"/>
          </p:nvPr>
        </p:nvSpPr>
        <p:spPr/>
        <p:txBody>
          <a:bodyPr/>
          <a:lstStyle/>
          <a:p>
            <a:fld id="{10EC9F23-26B9-4C40-A8F9-8D347148D9A0}" type="slidenum">
              <a:rPr lang="en-US" smtClean="0"/>
              <a:pPr/>
              <a:t>‹#›</a:t>
            </a:fld>
            <a:endParaRPr lang="en-US"/>
          </a:p>
        </p:txBody>
      </p:sp>
    </p:spTree>
    <p:extLst>
      <p:ext uri="{BB962C8B-B14F-4D97-AF65-F5344CB8AC3E}">
        <p14:creationId xmlns:p14="http://schemas.microsoft.com/office/powerpoint/2010/main" val="363125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4" name="Slide Number Placeholder 3"/>
          <p:cNvSpPr>
            <a:spLocks noGrp="1"/>
          </p:cNvSpPr>
          <p:nvPr>
            <p:ph type="sldNum" sz="quarter" idx="12"/>
          </p:nvPr>
        </p:nvSpPr>
        <p:spPr/>
        <p:txBody>
          <a:bodyPr/>
          <a:lstStyle/>
          <a:p>
            <a:fld id="{10EC9F23-26B9-4C40-A8F9-8D347148D9A0}" type="slidenum">
              <a:rPr lang="en-US" smtClean="0"/>
              <a:pPr/>
              <a:t>‹#›</a:t>
            </a:fld>
            <a:endParaRPr lang="en-US"/>
          </a:p>
        </p:txBody>
      </p:sp>
    </p:spTree>
    <p:extLst>
      <p:ext uri="{BB962C8B-B14F-4D97-AF65-F5344CB8AC3E}">
        <p14:creationId xmlns:p14="http://schemas.microsoft.com/office/powerpoint/2010/main" val="359043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ZA"/>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7" name="Slide Number Placeholder 6"/>
          <p:cNvSpPr>
            <a:spLocks noGrp="1"/>
          </p:cNvSpPr>
          <p:nvPr>
            <p:ph type="sldNum" sz="quarter" idx="12"/>
          </p:nvPr>
        </p:nvSpPr>
        <p:spPr/>
        <p:txBody>
          <a:bodyPr/>
          <a:lstStyle/>
          <a:p>
            <a:fld id="{10EC9F23-26B9-4C40-A8F9-8D347148D9A0}" type="slidenum">
              <a:rPr lang="en-US" smtClean="0"/>
              <a:pPr/>
              <a:t>‹#›</a:t>
            </a:fld>
            <a:endParaRPr lang="en-US"/>
          </a:p>
        </p:txBody>
      </p:sp>
    </p:spTree>
    <p:extLst>
      <p:ext uri="{BB962C8B-B14F-4D97-AF65-F5344CB8AC3E}">
        <p14:creationId xmlns:p14="http://schemas.microsoft.com/office/powerpoint/2010/main" val="26280486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ZA"/>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ZA"/>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7" name="Slide Number Placeholder 6"/>
          <p:cNvSpPr>
            <a:spLocks noGrp="1"/>
          </p:cNvSpPr>
          <p:nvPr>
            <p:ph type="sldNum" sz="quarter" idx="12"/>
          </p:nvPr>
        </p:nvSpPr>
        <p:spPr/>
        <p:txBody>
          <a:bodyPr/>
          <a:lstStyle/>
          <a:p>
            <a:fld id="{10EC9F23-26B9-4C40-A8F9-8D347148D9A0}" type="slidenum">
              <a:rPr lang="en-US" smtClean="0"/>
              <a:pPr/>
              <a:t>‹#›</a:t>
            </a:fld>
            <a:endParaRPr lang="en-US"/>
          </a:p>
        </p:txBody>
      </p:sp>
    </p:spTree>
    <p:extLst>
      <p:ext uri="{BB962C8B-B14F-4D97-AF65-F5344CB8AC3E}">
        <p14:creationId xmlns:p14="http://schemas.microsoft.com/office/powerpoint/2010/main" val="3263849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17" Type="http://schemas.openxmlformats.org/officeDocument/2006/relationships/image" Target="../media/image3.png"/><Relationship Id="rId2" Type="http://schemas.openxmlformats.org/officeDocument/2006/relationships/slideLayout" Target="../slideLayouts/slideLayout16.xml"/><Relationship Id="rId16" Type="http://schemas.openxmlformats.org/officeDocument/2006/relationships/image" Target="../media/image2.jpeg"/><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image" Target="../media/image1.png"/><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0" y="0"/>
            <a:ext cx="9144000" cy="1380313"/>
          </a:xfrm>
          <a:prstGeom prst="rect">
            <a:avLst/>
          </a:prstGeom>
        </p:spPr>
      </p:pic>
      <p:sp>
        <p:nvSpPr>
          <p:cNvPr id="2" name="Title Placeholder 1"/>
          <p:cNvSpPr>
            <a:spLocks noGrp="1"/>
          </p:cNvSpPr>
          <p:nvPr>
            <p:ph type="title"/>
          </p:nvPr>
        </p:nvSpPr>
        <p:spPr>
          <a:xfrm>
            <a:off x="1722120" y="519799"/>
            <a:ext cx="6762750" cy="575396"/>
          </a:xfrm>
          <a:prstGeom prst="rect">
            <a:avLst/>
          </a:prstGeom>
        </p:spPr>
        <p:txBody>
          <a:bodyPr vert="horz" lIns="91440" tIns="45720" rIns="91440" bIns="45720" rtlCol="0" anchor="ctr">
            <a:normAutofit/>
          </a:bodyPr>
          <a:lstStyle/>
          <a:p>
            <a:r>
              <a:rPr lang="en-US" dirty="0" smtClean="0"/>
              <a:t>Click to edit Master title style</a:t>
            </a:r>
            <a:endParaRPr lang="en-ZA" dirty="0"/>
          </a:p>
        </p:txBody>
      </p:sp>
      <p:sp>
        <p:nvSpPr>
          <p:cNvPr id="3" name="Text Placeholder 2"/>
          <p:cNvSpPr>
            <a:spLocks noGrp="1"/>
          </p:cNvSpPr>
          <p:nvPr>
            <p:ph type="body" idx="1"/>
          </p:nvPr>
        </p:nvSpPr>
        <p:spPr>
          <a:xfrm>
            <a:off x="628650" y="1825625"/>
            <a:ext cx="7886700" cy="41331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2"/>
            <a:r>
              <a:rPr lang="en-US" dirty="0" smtClean="0"/>
              <a:t>Fourth level</a:t>
            </a:r>
          </a:p>
          <a:p>
            <a:pPr lvl="3"/>
            <a:r>
              <a:rPr lang="en-US" dirty="0" smtClean="0"/>
              <a:t>Fifth level</a:t>
            </a:r>
            <a:endParaRPr lang="en-ZA"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0EC9F23-26B9-4C40-A8F9-8D347148D9A0}" type="slidenum">
              <a:rPr lang="en-US" smtClean="0"/>
              <a:pPr/>
              <a:t>‹#›</a:t>
            </a:fld>
            <a:endParaRPr lang="en-US"/>
          </a:p>
        </p:txBody>
      </p:sp>
      <p:sp>
        <p:nvSpPr>
          <p:cNvPr id="7" name="Rectangle 6"/>
          <p:cNvSpPr/>
          <p:nvPr userDrawn="1"/>
        </p:nvSpPr>
        <p:spPr>
          <a:xfrm>
            <a:off x="0" y="6356351"/>
            <a:ext cx="9144000" cy="501649"/>
          </a:xfrm>
          <a:prstGeom prst="rect">
            <a:avLst/>
          </a:prstGeom>
          <a:solidFill>
            <a:srgbClr val="0363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grpSp>
        <p:nvGrpSpPr>
          <p:cNvPr id="8" name="Group 7"/>
          <p:cNvGrpSpPr/>
          <p:nvPr userDrawn="1"/>
        </p:nvGrpSpPr>
        <p:grpSpPr>
          <a:xfrm>
            <a:off x="6681337" y="6128580"/>
            <a:ext cx="2231977" cy="568312"/>
            <a:chOff x="5796034" y="4409282"/>
            <a:chExt cx="2231977" cy="568312"/>
          </a:xfrm>
        </p:grpSpPr>
        <p:pic>
          <p:nvPicPr>
            <p:cNvPr id="9" name="Picture 2" descr="Related image"/>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5796034" y="4414441"/>
              <a:ext cx="2231977" cy="557994"/>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userDrawn="1"/>
          </p:nvSpPr>
          <p:spPr>
            <a:xfrm>
              <a:off x="5796034" y="4409282"/>
              <a:ext cx="2231977" cy="568312"/>
            </a:xfrm>
            <a:prstGeom prst="rect">
              <a:avLst/>
            </a:prstGeom>
            <a:noFill/>
            <a:ln>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grpSp>
      <p:grpSp>
        <p:nvGrpSpPr>
          <p:cNvPr id="11" name="Group 10"/>
          <p:cNvGrpSpPr/>
          <p:nvPr userDrawn="1"/>
        </p:nvGrpSpPr>
        <p:grpSpPr>
          <a:xfrm>
            <a:off x="206423" y="6156315"/>
            <a:ext cx="2231977" cy="557994"/>
            <a:chOff x="206423" y="6156315"/>
            <a:chExt cx="2231977" cy="557994"/>
          </a:xfrm>
        </p:grpSpPr>
        <p:sp>
          <p:nvSpPr>
            <p:cNvPr id="12" name="Rectangle 11"/>
            <p:cNvSpPr/>
            <p:nvPr userDrawn="1"/>
          </p:nvSpPr>
          <p:spPr>
            <a:xfrm>
              <a:off x="206423" y="6156315"/>
              <a:ext cx="2231977" cy="557994"/>
            </a:xfrm>
            <a:prstGeom prst="rect">
              <a:avLst/>
            </a:prstGeom>
            <a:solidFill>
              <a:schemeClr val="bg1"/>
            </a:solidFill>
            <a:ln>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pic>
          <p:nvPicPr>
            <p:cNvPr id="13" name="Picture 2"/>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408777" y="6182440"/>
              <a:ext cx="1827268" cy="5153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5" name="Footer Placeholder 4"/>
          <p:cNvSpPr txBox="1">
            <a:spLocks/>
          </p:cNvSpPr>
          <p:nvPr userDrawn="1"/>
        </p:nvSpPr>
        <p:spPr>
          <a:xfrm>
            <a:off x="3181350" y="6508751"/>
            <a:ext cx="3086100" cy="365125"/>
          </a:xfrm>
          <a:prstGeom prst="rect">
            <a:avLst/>
          </a:prstGeom>
        </p:spPr>
        <p:txBody>
          <a:bodyPr/>
          <a:lstStyle>
            <a:defPPr>
              <a:defRPr lang="en-US"/>
            </a:defPPr>
            <a:lvl1pPr marL="0" algn="l" defTabSz="457200" rtl="0" eaLnBrk="1" latinLnBrk="0" hangingPunct="1">
              <a:defRPr sz="18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ZA" sz="1100" dirty="0" smtClean="0"/>
              <a:t>Practical Guide for Subject Advisors</a:t>
            </a:r>
            <a:endParaRPr lang="en-US" sz="1100" dirty="0"/>
          </a:p>
        </p:txBody>
      </p:sp>
    </p:spTree>
    <p:extLst>
      <p:ext uri="{BB962C8B-B14F-4D97-AF65-F5344CB8AC3E}">
        <p14:creationId xmlns:p14="http://schemas.microsoft.com/office/powerpoint/2010/main" val="284361586"/>
      </p:ext>
    </p:extLst>
  </p:cSld>
  <p:clrMap bg1="lt1" tx1="dk1" bg2="lt2" tx2="dk2" accent1="accent1" accent2="accent2" accent3="accent3" accent4="accent4" accent5="accent5" accent6="accent6" hlink="hlink" folHlink="folHlink"/>
  <p:sldLayoutIdLst>
    <p:sldLayoutId id="2147483691" r:id="rId1"/>
    <p:sldLayoutId id="2147483696" r:id="rId2"/>
    <p:sldLayoutId id="2147483692" r:id="rId3"/>
    <p:sldLayoutId id="2147483693" r:id="rId4"/>
    <p:sldLayoutId id="2147483694" r:id="rId5"/>
    <p:sldLayoutId id="2147483695" r:id="rId6"/>
    <p:sldLayoutId id="2147483697" r:id="rId7"/>
    <p:sldLayoutId id="2147483698" r:id="rId8"/>
    <p:sldLayoutId id="2147483699" r:id="rId9"/>
    <p:sldLayoutId id="2147483700" r:id="rId10"/>
    <p:sldLayoutId id="2147483701" r:id="rId11"/>
    <p:sldLayoutId id="2147483705" r:id="rId12"/>
  </p:sldLayoutIdLst>
  <p:hf sldNum="0" hdr="0" dt="0"/>
  <p:txStyles>
    <p:titleStyle>
      <a:lvl1pPr algn="l" defTabSz="685800" rtl="0" eaLnBrk="1" latinLnBrk="0" hangingPunct="1">
        <a:lnSpc>
          <a:spcPct val="90000"/>
        </a:lnSpc>
        <a:spcBef>
          <a:spcPct val="0"/>
        </a:spcBef>
        <a:buNone/>
        <a:defRPr sz="2800" b="1" kern="1200" cap="all" baseline="0">
          <a:solidFill>
            <a:schemeClr val="bg1"/>
          </a:solidFill>
          <a:latin typeface="+mn-lt"/>
          <a:ea typeface="+mj-ea"/>
          <a:cs typeface="+mj-cs"/>
        </a:defRPr>
      </a:lvl1pPr>
    </p:titleStyle>
    <p:bodyStyle>
      <a:lvl1pPr marL="517525" indent="-517525" algn="l" defTabSz="685800" rtl="0" eaLnBrk="1" latinLnBrk="0" hangingPunct="1">
        <a:lnSpc>
          <a:spcPct val="90000"/>
        </a:lnSpc>
        <a:spcBef>
          <a:spcPts val="750"/>
        </a:spcBef>
        <a:buFont typeface="Webdings" panose="05030102010509060703" pitchFamily="18" charset="2"/>
        <a:buChar char="4"/>
        <a:defRPr lang="en-US" sz="3000" b="0" i="0" kern="1200" dirty="0" smtClean="0">
          <a:solidFill>
            <a:schemeClr val="tx1"/>
          </a:solidFill>
          <a:latin typeface="+mn-lt"/>
          <a:ea typeface="+mn-ea"/>
          <a:cs typeface="Times New Roman"/>
        </a:defRPr>
      </a:lvl1pPr>
      <a:lvl2pPr marL="1082675" indent="-565150" algn="l" defTabSz="685800" rtl="0" eaLnBrk="1" latinLnBrk="0" hangingPunct="1">
        <a:lnSpc>
          <a:spcPct val="90000"/>
        </a:lnSpc>
        <a:spcBef>
          <a:spcPts val="375"/>
        </a:spcBef>
        <a:buClr>
          <a:schemeClr val="tx1"/>
        </a:buClr>
        <a:buFont typeface="Webdings" panose="05030102010509060703" pitchFamily="18" charset="2"/>
        <a:buChar char="4"/>
        <a:defRPr sz="2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           Fifth level   </a:t>
            </a:r>
            <a:endParaRPr lang="en-ZA" dirty="0"/>
          </a:p>
        </p:txBody>
      </p:sp>
      <p:sp>
        <p:nvSpPr>
          <p:cNvPr id="5" name="Footer Placeholder 4"/>
          <p:cNvSpPr>
            <a:spLocks noGrp="1"/>
          </p:cNvSpPr>
          <p:nvPr>
            <p:ph type="ftr" sz="quarter" idx="3"/>
          </p:nvPr>
        </p:nvSpPr>
        <p:spPr>
          <a:xfrm>
            <a:off x="3803682" y="6311898"/>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914400"/>
            <a:endParaRPr lang="en-US" dirty="0">
              <a:solidFill>
                <a:prstClr val="black">
                  <a:tint val="75000"/>
                </a:prstClr>
              </a:solidFill>
            </a:endParaRPr>
          </a:p>
        </p:txBody>
      </p:sp>
    </p:spTree>
    <p:extLst>
      <p:ext uri="{BB962C8B-B14F-4D97-AF65-F5344CB8AC3E}">
        <p14:creationId xmlns:p14="http://schemas.microsoft.com/office/powerpoint/2010/main" val="3676839343"/>
      </p:ext>
    </p:extLst>
  </p:cSld>
  <p:clrMap bg1="lt1" tx1="dk1" bg2="lt2" tx2="dk2" accent1="accent1" accent2="accent2" accent3="accent3" accent4="accent4" accent5="accent5" accent6="accent6" hlink="hlink" folHlink="folHlink"/>
  <p:sldLayoutIdLst>
    <p:sldLayoutId id="2147483707" r:id="rId1"/>
    <p:sldLayoutId id="2147483708" r:id="rId2"/>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0" y="0"/>
            <a:ext cx="9144000" cy="1380313"/>
          </a:xfrm>
          <a:prstGeom prst="rect">
            <a:avLst/>
          </a:prstGeom>
        </p:spPr>
      </p:pic>
      <p:sp>
        <p:nvSpPr>
          <p:cNvPr id="2" name="Title Placeholder 1"/>
          <p:cNvSpPr>
            <a:spLocks noGrp="1"/>
          </p:cNvSpPr>
          <p:nvPr>
            <p:ph type="title"/>
          </p:nvPr>
        </p:nvSpPr>
        <p:spPr>
          <a:xfrm>
            <a:off x="1722120" y="519799"/>
            <a:ext cx="6762750" cy="575396"/>
          </a:xfrm>
          <a:prstGeom prst="rect">
            <a:avLst/>
          </a:prstGeom>
        </p:spPr>
        <p:txBody>
          <a:bodyPr vert="horz" lIns="91440" tIns="45720" rIns="91440" bIns="45720" rtlCol="0" anchor="ctr">
            <a:normAutofit/>
          </a:bodyPr>
          <a:lstStyle/>
          <a:p>
            <a:r>
              <a:rPr lang="en-US" dirty="0" smtClean="0"/>
              <a:t>Click to edit Master title style</a:t>
            </a:r>
            <a:endParaRPr lang="en-ZA" dirty="0"/>
          </a:p>
        </p:txBody>
      </p:sp>
      <p:sp>
        <p:nvSpPr>
          <p:cNvPr id="3" name="Text Placeholder 2"/>
          <p:cNvSpPr>
            <a:spLocks noGrp="1"/>
          </p:cNvSpPr>
          <p:nvPr>
            <p:ph type="body" idx="1"/>
          </p:nvPr>
        </p:nvSpPr>
        <p:spPr>
          <a:xfrm>
            <a:off x="628650" y="1825625"/>
            <a:ext cx="7886700" cy="41331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2"/>
            <a:r>
              <a:rPr lang="en-US" dirty="0" smtClean="0"/>
              <a:t>Fourth level</a:t>
            </a:r>
          </a:p>
          <a:p>
            <a:pPr lvl="3"/>
            <a:r>
              <a:rPr lang="en-US" dirty="0" smtClean="0"/>
              <a:t>Fifth level</a:t>
            </a:r>
            <a:endParaRPr lang="en-ZA"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0EC9F23-26B9-4C40-A8F9-8D347148D9A0}" type="slidenum">
              <a:rPr lang="en-US" smtClean="0">
                <a:solidFill>
                  <a:prstClr val="black">
                    <a:tint val="75000"/>
                  </a:prstClr>
                </a:solidFill>
              </a:rPr>
              <a:pPr/>
              <a:t>‹#›</a:t>
            </a:fld>
            <a:endParaRPr lang="en-US">
              <a:solidFill>
                <a:prstClr val="black">
                  <a:tint val="75000"/>
                </a:prstClr>
              </a:solidFill>
            </a:endParaRPr>
          </a:p>
        </p:txBody>
      </p:sp>
      <p:sp>
        <p:nvSpPr>
          <p:cNvPr id="7" name="Rectangle 6"/>
          <p:cNvSpPr/>
          <p:nvPr userDrawn="1"/>
        </p:nvSpPr>
        <p:spPr>
          <a:xfrm>
            <a:off x="0" y="6356351"/>
            <a:ext cx="9144000" cy="501649"/>
          </a:xfrm>
          <a:prstGeom prst="rect">
            <a:avLst/>
          </a:prstGeom>
          <a:solidFill>
            <a:srgbClr val="0363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solidFill>
                <a:prstClr val="white"/>
              </a:solidFill>
            </a:endParaRPr>
          </a:p>
        </p:txBody>
      </p:sp>
      <p:grpSp>
        <p:nvGrpSpPr>
          <p:cNvPr id="8" name="Group 7"/>
          <p:cNvGrpSpPr/>
          <p:nvPr userDrawn="1"/>
        </p:nvGrpSpPr>
        <p:grpSpPr>
          <a:xfrm>
            <a:off x="6681337" y="6128580"/>
            <a:ext cx="2231977" cy="568312"/>
            <a:chOff x="5796034" y="4409282"/>
            <a:chExt cx="2231977" cy="568312"/>
          </a:xfrm>
        </p:grpSpPr>
        <p:pic>
          <p:nvPicPr>
            <p:cNvPr id="9" name="Picture 2" descr="Related image"/>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5796034" y="4414441"/>
              <a:ext cx="2231977" cy="557994"/>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userDrawn="1"/>
          </p:nvSpPr>
          <p:spPr>
            <a:xfrm>
              <a:off x="5796034" y="4409282"/>
              <a:ext cx="2231977" cy="568312"/>
            </a:xfrm>
            <a:prstGeom prst="rect">
              <a:avLst/>
            </a:prstGeom>
            <a:noFill/>
            <a:ln>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solidFill>
                  <a:prstClr val="white"/>
                </a:solidFill>
              </a:endParaRPr>
            </a:p>
          </p:txBody>
        </p:sp>
      </p:grpSp>
      <p:grpSp>
        <p:nvGrpSpPr>
          <p:cNvPr id="11" name="Group 10"/>
          <p:cNvGrpSpPr/>
          <p:nvPr userDrawn="1"/>
        </p:nvGrpSpPr>
        <p:grpSpPr>
          <a:xfrm>
            <a:off x="206423" y="6156315"/>
            <a:ext cx="2231977" cy="557994"/>
            <a:chOff x="206423" y="6156315"/>
            <a:chExt cx="2231977" cy="557994"/>
          </a:xfrm>
        </p:grpSpPr>
        <p:sp>
          <p:nvSpPr>
            <p:cNvPr id="12" name="Rectangle 11"/>
            <p:cNvSpPr/>
            <p:nvPr userDrawn="1"/>
          </p:nvSpPr>
          <p:spPr>
            <a:xfrm>
              <a:off x="206423" y="6156315"/>
              <a:ext cx="2231977" cy="557994"/>
            </a:xfrm>
            <a:prstGeom prst="rect">
              <a:avLst/>
            </a:prstGeom>
            <a:solidFill>
              <a:schemeClr val="bg1"/>
            </a:solidFill>
            <a:ln>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solidFill>
                  <a:prstClr val="white"/>
                </a:solidFill>
              </a:endParaRPr>
            </a:p>
          </p:txBody>
        </p:sp>
        <p:pic>
          <p:nvPicPr>
            <p:cNvPr id="13" name="Picture 2"/>
            <p:cNvPicPr>
              <a:picLocks noChangeAspect="1" noChangeArrowheads="1"/>
            </p:cNvPicPr>
            <p:nvPr userDrawn="1"/>
          </p:nvPicPr>
          <p:blipFill>
            <a:blip r:embed="rId17" cstate="print">
              <a:extLst>
                <a:ext uri="{28A0092B-C50C-407E-A947-70E740481C1C}">
                  <a14:useLocalDpi xmlns:a14="http://schemas.microsoft.com/office/drawing/2010/main" val="0"/>
                </a:ext>
              </a:extLst>
            </a:blip>
            <a:srcRect/>
            <a:stretch>
              <a:fillRect/>
            </a:stretch>
          </p:blipFill>
          <p:spPr bwMode="auto">
            <a:xfrm>
              <a:off x="408777" y="6182440"/>
              <a:ext cx="1827268" cy="5153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5" name="Footer Placeholder 4"/>
          <p:cNvSpPr txBox="1">
            <a:spLocks/>
          </p:cNvSpPr>
          <p:nvPr userDrawn="1"/>
        </p:nvSpPr>
        <p:spPr>
          <a:xfrm>
            <a:off x="3181350" y="6508751"/>
            <a:ext cx="3086100" cy="365125"/>
          </a:xfrm>
          <a:prstGeom prst="rect">
            <a:avLst/>
          </a:prstGeom>
        </p:spPr>
        <p:txBody>
          <a:bodyPr/>
          <a:lstStyle>
            <a:defPPr>
              <a:defRPr lang="en-US"/>
            </a:defPPr>
            <a:lvl1pPr marL="0" algn="l" defTabSz="457200" rtl="0" eaLnBrk="1" latinLnBrk="0" hangingPunct="1">
              <a:defRPr sz="18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ZA" sz="1100" dirty="0" smtClean="0">
                <a:solidFill>
                  <a:prstClr val="white"/>
                </a:solidFill>
              </a:rPr>
              <a:t>Practical Guide for Subject Advisors</a:t>
            </a:r>
            <a:endParaRPr lang="en-US" sz="1100" dirty="0">
              <a:solidFill>
                <a:prstClr val="white"/>
              </a:solidFill>
            </a:endParaRPr>
          </a:p>
        </p:txBody>
      </p:sp>
    </p:spTree>
    <p:extLst>
      <p:ext uri="{BB962C8B-B14F-4D97-AF65-F5344CB8AC3E}">
        <p14:creationId xmlns:p14="http://schemas.microsoft.com/office/powerpoint/2010/main" val="1215437628"/>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Lst>
  <p:hf sldNum="0" hdr="0" dt="0"/>
  <p:txStyles>
    <p:titleStyle>
      <a:lvl1pPr algn="l" defTabSz="685800" rtl="0" eaLnBrk="1" latinLnBrk="0" hangingPunct="1">
        <a:lnSpc>
          <a:spcPct val="90000"/>
        </a:lnSpc>
        <a:spcBef>
          <a:spcPct val="0"/>
        </a:spcBef>
        <a:buNone/>
        <a:defRPr sz="2800" b="1" kern="1200" cap="all" baseline="0">
          <a:solidFill>
            <a:schemeClr val="bg1"/>
          </a:solidFill>
          <a:latin typeface="+mn-lt"/>
          <a:ea typeface="+mj-ea"/>
          <a:cs typeface="+mj-cs"/>
        </a:defRPr>
      </a:lvl1pPr>
    </p:titleStyle>
    <p:bodyStyle>
      <a:lvl1pPr marL="517525" indent="-517525" algn="l" defTabSz="685800" rtl="0" eaLnBrk="1" latinLnBrk="0" hangingPunct="1">
        <a:lnSpc>
          <a:spcPct val="90000"/>
        </a:lnSpc>
        <a:spcBef>
          <a:spcPts val="750"/>
        </a:spcBef>
        <a:buFont typeface="Webdings" panose="05030102010509060703" pitchFamily="18" charset="2"/>
        <a:buChar char="4"/>
        <a:defRPr lang="en-US" sz="3000" b="0" i="0" kern="1200" dirty="0" smtClean="0">
          <a:solidFill>
            <a:schemeClr val="tx1"/>
          </a:solidFill>
          <a:latin typeface="+mn-lt"/>
          <a:ea typeface="+mn-ea"/>
          <a:cs typeface="Times New Roman"/>
        </a:defRPr>
      </a:lvl1pPr>
      <a:lvl2pPr marL="1082675" indent="-565150" algn="l" defTabSz="685800" rtl="0" eaLnBrk="1" latinLnBrk="0" hangingPunct="1">
        <a:lnSpc>
          <a:spcPct val="90000"/>
        </a:lnSpc>
        <a:spcBef>
          <a:spcPts val="375"/>
        </a:spcBef>
        <a:buClr>
          <a:schemeClr val="tx1"/>
        </a:buClr>
        <a:buFont typeface="Webdings" panose="05030102010509060703" pitchFamily="18" charset="2"/>
        <a:buChar char="4"/>
        <a:defRPr sz="2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3" Type="http://schemas.openxmlformats.org/officeDocument/2006/relationships/hyperlink" Target="http://192.168.10.155/" TargetMode="External"/><Relationship Id="rId2" Type="http://schemas.openxmlformats.org/officeDocument/2006/relationships/notesSlide" Target="../notesSlides/notesSlide16.xml"/><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9.xml"/><Relationship Id="rId1" Type="http://schemas.openxmlformats.org/officeDocument/2006/relationships/slideLayout" Target="../slideLayouts/slideLayout17.xml"/><Relationship Id="rId6" Type="http://schemas.openxmlformats.org/officeDocument/2006/relationships/image" Target="../media/image14.jpeg"/><Relationship Id="rId5" Type="http://schemas.openxmlformats.org/officeDocument/2006/relationships/image" Target="../media/image13.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3" Type="http://schemas.openxmlformats.org/officeDocument/2006/relationships/hyperlink" Target="https://en.wikipedia.org/wiki/Multimedia" TargetMode="External"/><Relationship Id="rId2" Type="http://schemas.openxmlformats.org/officeDocument/2006/relationships/notesSlide" Target="../notesSlides/notesSlide23.xml"/><Relationship Id="rId1" Type="http://schemas.openxmlformats.org/officeDocument/2006/relationships/slideLayout" Target="../slideLayouts/slideLayout17.xml"/><Relationship Id="rId4" Type="http://schemas.openxmlformats.org/officeDocument/2006/relationships/image" Target="../media/image15.jpeg"/></Relationships>
</file>

<file path=ppt/slides/_rels/slide24.xml.rels><?xml version="1.0" encoding="UTF-8" standalone="yes"?>
<Relationships xmlns="http://schemas.openxmlformats.org/package/2006/relationships"><Relationship Id="rId3" Type="http://schemas.openxmlformats.org/officeDocument/2006/relationships/hyperlink" Target="http://learn.mindset.co.za/resources/" TargetMode="External"/><Relationship Id="rId2" Type="http://schemas.openxmlformats.org/officeDocument/2006/relationships/notesSlide" Target="../notesSlides/notesSlide24.xml"/><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10" Type="http://schemas.openxmlformats.org/officeDocument/2006/relationships/image" Target="../media/image11.jpeg"/><Relationship Id="rId4" Type="http://schemas.openxmlformats.org/officeDocument/2006/relationships/diagramLayout" Target="../diagrams/layout1.xml"/><Relationship Id="rId9" Type="http://schemas.openxmlformats.org/officeDocument/2006/relationships/image" Target="../media/image10.w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114300" y="228600"/>
            <a:ext cx="8877300" cy="2133600"/>
          </a:xfrm>
        </p:spPr>
        <p:txBody>
          <a:bodyPr>
            <a:noAutofit/>
          </a:bodyPr>
          <a:lstStyle/>
          <a:p>
            <a:pPr marL="0" indent="0" algn="ctr">
              <a:lnSpc>
                <a:spcPct val="105000"/>
              </a:lnSpc>
              <a:spcBef>
                <a:spcPts val="0"/>
              </a:spcBef>
              <a:spcAft>
                <a:spcPts val="800"/>
              </a:spcAft>
              <a:buNone/>
            </a:pPr>
            <a:r>
              <a:rPr lang="en-US" sz="3200" b="1" dirty="0">
                <a:solidFill>
                  <a:srgbClr val="371D0C"/>
                </a:solidFill>
                <a:ea typeface="Calibri"/>
                <a:cs typeface="Times New Roman"/>
              </a:rPr>
              <a:t>INTEGRATING TECHNOLOGY IN THE CLASSROOM</a:t>
            </a:r>
          </a:p>
          <a:p>
            <a:pPr algn="ctr">
              <a:lnSpc>
                <a:spcPct val="105000"/>
              </a:lnSpc>
              <a:spcBef>
                <a:spcPts val="0"/>
              </a:spcBef>
              <a:spcAft>
                <a:spcPts val="800"/>
              </a:spcAft>
            </a:pPr>
            <a:endParaRPr lang="en-US" sz="3200" b="1" dirty="0">
              <a:solidFill>
                <a:srgbClr val="371D0C"/>
              </a:solidFill>
              <a:ea typeface="Calibri"/>
              <a:cs typeface="Times New Roman"/>
            </a:endParaRPr>
          </a:p>
          <a:p>
            <a:pPr marL="0" indent="0" algn="ctr">
              <a:lnSpc>
                <a:spcPct val="100000"/>
              </a:lnSpc>
              <a:spcBef>
                <a:spcPts val="0"/>
              </a:spcBef>
              <a:buNone/>
            </a:pPr>
            <a:r>
              <a:rPr lang="en-US" sz="2800" b="1" dirty="0" smtClean="0">
                <a:solidFill>
                  <a:srgbClr val="371D0C"/>
                </a:solidFill>
                <a:ea typeface="Calibri"/>
                <a:cs typeface="Times New Roman"/>
              </a:rPr>
              <a:t>Module 4: </a:t>
            </a:r>
            <a:r>
              <a:rPr lang="en-US" sz="2800" dirty="0" smtClean="0">
                <a:latin typeface="Calibri" panose="020F0502020204030204" pitchFamily="34" charset="0"/>
                <a:ea typeface="Calibri" panose="020F0502020204030204" pitchFamily="34" charset="0"/>
                <a:cs typeface="Times New Roman" panose="02020603050405020304" pitchFamily="18" charset="0"/>
              </a:rPr>
              <a:t>Available Resources for Subject Teaching and Learning</a:t>
            </a:r>
            <a:endParaRPr lang="en-ZA" sz="28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0000"/>
              </a:lnSpc>
              <a:spcBef>
                <a:spcPts val="0"/>
              </a:spcBef>
              <a:buNone/>
            </a:pPr>
            <a:endParaRPr lang="en-US" sz="2800" b="1" dirty="0">
              <a:solidFill>
                <a:srgbClr val="371D0C"/>
              </a:solidFill>
              <a:ea typeface="Calibri"/>
              <a:cs typeface="Times New Roman"/>
            </a:endParaRPr>
          </a:p>
        </p:txBody>
      </p:sp>
      <p:sp>
        <p:nvSpPr>
          <p:cNvPr id="4" name="TextBox 3"/>
          <p:cNvSpPr txBox="1"/>
          <p:nvPr/>
        </p:nvSpPr>
        <p:spPr>
          <a:xfrm>
            <a:off x="4343400" y="2667000"/>
            <a:ext cx="4648200" cy="1546577"/>
          </a:xfrm>
          <a:prstGeom prst="rect">
            <a:avLst/>
          </a:prstGeom>
          <a:noFill/>
        </p:spPr>
        <p:txBody>
          <a:bodyPr wrap="square" rtlCol="0">
            <a:spAutoFit/>
          </a:bodyPr>
          <a:lstStyle/>
          <a:p>
            <a:pPr algn="ctr" defTabSz="914400">
              <a:lnSpc>
                <a:spcPct val="105000"/>
              </a:lnSpc>
              <a:spcAft>
                <a:spcPts val="800"/>
              </a:spcAft>
            </a:pPr>
            <a:r>
              <a:rPr lang="en-US" b="1" i="1" dirty="0">
                <a:solidFill>
                  <a:prstClr val="white"/>
                </a:solidFill>
                <a:ea typeface="Calibri"/>
                <a:cs typeface="Times New Roman"/>
              </a:rPr>
              <a:t>“If we have a passion to keep learning, a will to innovate, and a capacity to problem-solve and collaborate, we can make great things happen for the children who we serve.” </a:t>
            </a:r>
            <a:br>
              <a:rPr lang="en-US" b="1" i="1" dirty="0">
                <a:solidFill>
                  <a:prstClr val="white"/>
                </a:solidFill>
                <a:ea typeface="Calibri"/>
                <a:cs typeface="Times New Roman"/>
              </a:rPr>
            </a:br>
            <a:r>
              <a:rPr lang="en-US" b="1" i="1" dirty="0">
                <a:solidFill>
                  <a:prstClr val="white"/>
                </a:solidFill>
                <a:ea typeface="Calibri"/>
                <a:cs typeface="Times New Roman"/>
              </a:rPr>
              <a:t>(Will Richardson, 2012)</a:t>
            </a:r>
            <a:endParaRPr lang="en-US" b="1" dirty="0">
              <a:solidFill>
                <a:prstClr val="white"/>
              </a:solidFill>
              <a:ea typeface="Calibri"/>
              <a:cs typeface="Times New Roman"/>
            </a:endParaRPr>
          </a:p>
        </p:txBody>
      </p:sp>
      <p:sp>
        <p:nvSpPr>
          <p:cNvPr id="2" name="Rectangle 1"/>
          <p:cNvSpPr/>
          <p:nvPr/>
        </p:nvSpPr>
        <p:spPr>
          <a:xfrm>
            <a:off x="0" y="990600"/>
            <a:ext cx="9144000" cy="480131"/>
          </a:xfrm>
          <a:prstGeom prst="rect">
            <a:avLst/>
          </a:prstGeom>
        </p:spPr>
        <p:txBody>
          <a:bodyPr wrap="square">
            <a:spAutoFit/>
          </a:bodyPr>
          <a:lstStyle/>
          <a:p>
            <a:pPr algn="ctr" defTabSz="914400">
              <a:lnSpc>
                <a:spcPct val="105000"/>
              </a:lnSpc>
              <a:spcAft>
                <a:spcPts val="800"/>
              </a:spcAft>
            </a:pPr>
            <a:r>
              <a:rPr lang="en-US" sz="2400" b="1" dirty="0">
                <a:solidFill>
                  <a:srgbClr val="DB6519"/>
                </a:solidFill>
                <a:ea typeface="Calibri"/>
                <a:cs typeface="Times New Roman"/>
              </a:rPr>
              <a:t>“A Guide for </a:t>
            </a:r>
            <a:r>
              <a:rPr lang="en-US" sz="2400" b="1" dirty="0" smtClean="0">
                <a:solidFill>
                  <a:srgbClr val="DB6519"/>
                </a:solidFill>
                <a:ea typeface="Calibri"/>
                <a:cs typeface="Times New Roman"/>
              </a:rPr>
              <a:t>Subject Advisors”</a:t>
            </a:r>
            <a:r>
              <a:rPr lang="en-US" sz="2400" b="1" dirty="0">
                <a:solidFill>
                  <a:srgbClr val="DB6519"/>
                </a:solidFill>
                <a:ea typeface="Calibri"/>
                <a:cs typeface="Times New Roman"/>
              </a:rPr>
              <a:t> </a:t>
            </a:r>
            <a:endParaRPr lang="en-ZA" sz="2400" dirty="0">
              <a:solidFill>
                <a:srgbClr val="DB6519"/>
              </a:solidFill>
            </a:endParaRPr>
          </a:p>
        </p:txBody>
      </p:sp>
      <p:sp>
        <p:nvSpPr>
          <p:cNvPr id="5" name="Rectangle 4"/>
          <p:cNvSpPr/>
          <p:nvPr/>
        </p:nvSpPr>
        <p:spPr>
          <a:xfrm>
            <a:off x="0" y="1491309"/>
            <a:ext cx="9144000" cy="480131"/>
          </a:xfrm>
          <a:prstGeom prst="rect">
            <a:avLst/>
          </a:prstGeom>
        </p:spPr>
        <p:txBody>
          <a:bodyPr wrap="square">
            <a:spAutoFit/>
          </a:bodyPr>
          <a:lstStyle/>
          <a:p>
            <a:pPr algn="ctr" defTabSz="914400">
              <a:lnSpc>
                <a:spcPct val="105000"/>
              </a:lnSpc>
              <a:spcAft>
                <a:spcPts val="800"/>
              </a:spcAft>
            </a:pPr>
            <a:r>
              <a:rPr lang="en-US" sz="2400" b="1" dirty="0">
                <a:solidFill>
                  <a:srgbClr val="DB6519"/>
                </a:solidFill>
                <a:ea typeface="Calibri"/>
                <a:cs typeface="Times New Roman"/>
              </a:rPr>
              <a:t> </a:t>
            </a:r>
            <a:endParaRPr lang="en-ZA" sz="2400" dirty="0">
              <a:solidFill>
                <a:srgbClr val="DB6519"/>
              </a:solidFill>
            </a:endParaRPr>
          </a:p>
        </p:txBody>
      </p:sp>
    </p:spTree>
    <p:extLst>
      <p:ext uri="{BB962C8B-B14F-4D97-AF65-F5344CB8AC3E}">
        <p14:creationId xmlns:p14="http://schemas.microsoft.com/office/powerpoint/2010/main" val="30321313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ZA" dirty="0" smtClean="0"/>
              <a:t>Acronyms and abbreviations</a:t>
            </a:r>
            <a:endParaRPr lang="en-ZA" dirty="0"/>
          </a:p>
        </p:txBody>
      </p:sp>
      <p:sp>
        <p:nvSpPr>
          <p:cNvPr id="2" name="Rectangle 1"/>
          <p:cNvSpPr/>
          <p:nvPr/>
        </p:nvSpPr>
        <p:spPr>
          <a:xfrm>
            <a:off x="649799" y="1725888"/>
            <a:ext cx="8686800" cy="3954929"/>
          </a:xfrm>
          <a:prstGeom prst="rect">
            <a:avLst/>
          </a:prstGeom>
        </p:spPr>
        <p:txBody>
          <a:bodyPr wrap="square">
            <a:spAutoFit/>
          </a:bodyPr>
          <a:lstStyle/>
          <a:p>
            <a:pPr algn="just">
              <a:lnSpc>
                <a:spcPct val="115000"/>
              </a:lnSpc>
              <a:spcBef>
                <a:spcPts val="600"/>
              </a:spcBef>
              <a:spcAft>
                <a:spcPts val="600"/>
              </a:spcAft>
              <a:tabLst>
                <a:tab pos="1255713" algn="l"/>
              </a:tabLst>
            </a:pPr>
            <a:r>
              <a:rPr lang="en-ZA" sz="3200" dirty="0">
                <a:latin typeface="Calibri" panose="020F0502020204030204" pitchFamily="34" charset="0"/>
                <a:ea typeface="Calibri" panose="020F0502020204030204" pitchFamily="34" charset="0"/>
                <a:cs typeface="Times New Roman" panose="02020603050405020304" pitchFamily="18" charset="0"/>
              </a:rPr>
              <a:t>GDE</a:t>
            </a:r>
            <a:r>
              <a:rPr lang="en-ZA" dirty="0">
                <a:latin typeface="Calibri" panose="020F0502020204030204" pitchFamily="34" charset="0"/>
                <a:ea typeface="Calibri" panose="020F0502020204030204" pitchFamily="34" charset="0"/>
                <a:cs typeface="Times New Roman" panose="02020603050405020304" pitchFamily="18" charset="0"/>
              </a:rPr>
              <a:t>	</a:t>
            </a:r>
            <a:r>
              <a:rPr lang="en-ZA" sz="3200" dirty="0">
                <a:latin typeface="Calibri" panose="020F0502020204030204" pitchFamily="34" charset="0"/>
                <a:ea typeface="Calibri" panose="020F0502020204030204" pitchFamily="34" charset="0"/>
                <a:cs typeface="Times New Roman" panose="02020603050405020304" pitchFamily="18" charset="0"/>
              </a:rPr>
              <a:t>Gauteng Department of Education</a:t>
            </a:r>
          </a:p>
          <a:p>
            <a:pPr algn="just">
              <a:lnSpc>
                <a:spcPct val="115000"/>
              </a:lnSpc>
              <a:spcBef>
                <a:spcPts val="600"/>
              </a:spcBef>
              <a:spcAft>
                <a:spcPts val="600"/>
              </a:spcAft>
              <a:tabLst>
                <a:tab pos="1255713" algn="l"/>
              </a:tabLst>
            </a:pPr>
            <a:r>
              <a:rPr lang="en-ZA" sz="3200" dirty="0">
                <a:latin typeface="Calibri" panose="020F0502020204030204" pitchFamily="34" charset="0"/>
                <a:ea typeface="Calibri" panose="020F0502020204030204" pitchFamily="34" charset="0"/>
                <a:cs typeface="Times New Roman" panose="02020603050405020304" pitchFamily="18" charset="0"/>
              </a:rPr>
              <a:t>HOD	Head of Department</a:t>
            </a:r>
          </a:p>
          <a:p>
            <a:pPr marL="1255713" indent="-1255713">
              <a:lnSpc>
                <a:spcPct val="115000"/>
              </a:lnSpc>
              <a:spcBef>
                <a:spcPts val="600"/>
              </a:spcBef>
              <a:spcAft>
                <a:spcPts val="600"/>
              </a:spcAft>
              <a:tabLst>
                <a:tab pos="1255713" algn="l"/>
              </a:tabLst>
            </a:pPr>
            <a:r>
              <a:rPr lang="en-ZA" sz="3200" dirty="0">
                <a:latin typeface="Calibri" panose="020F0502020204030204" pitchFamily="34" charset="0"/>
                <a:ea typeface="Calibri" panose="020F0502020204030204" pitchFamily="34" charset="0"/>
                <a:cs typeface="Times New Roman" panose="02020603050405020304" pitchFamily="18" charset="0"/>
              </a:rPr>
              <a:t>ICTs	Information and Communications Technology</a:t>
            </a:r>
          </a:p>
          <a:p>
            <a:pPr algn="just">
              <a:lnSpc>
                <a:spcPct val="115000"/>
              </a:lnSpc>
              <a:spcBef>
                <a:spcPts val="600"/>
              </a:spcBef>
              <a:spcAft>
                <a:spcPts val="600"/>
              </a:spcAft>
              <a:tabLst>
                <a:tab pos="1255713" algn="l"/>
              </a:tabLst>
            </a:pPr>
            <a:r>
              <a:rPr lang="en-ZA" sz="3200" dirty="0">
                <a:latin typeface="Calibri" panose="020F0502020204030204" pitchFamily="34" charset="0"/>
                <a:ea typeface="Calibri" panose="020F0502020204030204" pitchFamily="34" charset="0"/>
                <a:cs typeface="Times New Roman" panose="02020603050405020304" pitchFamily="18" charset="0"/>
              </a:rPr>
              <a:t>SGB	School Governing Body</a:t>
            </a:r>
          </a:p>
          <a:p>
            <a:pPr>
              <a:tabLst>
                <a:tab pos="1255713" algn="l"/>
              </a:tabLst>
            </a:pPr>
            <a:r>
              <a:rPr lang="en-ZA" sz="3200" dirty="0">
                <a:latin typeface="Calibri" panose="020F0502020204030204" pitchFamily="34" charset="0"/>
                <a:ea typeface="Calibri" panose="020F0502020204030204" pitchFamily="34" charset="0"/>
                <a:cs typeface="Times New Roman" panose="02020603050405020304" pitchFamily="18" charset="0"/>
              </a:rPr>
              <a:t>SMT	Senior Management Team</a:t>
            </a:r>
          </a:p>
        </p:txBody>
      </p:sp>
      <p:grpSp>
        <p:nvGrpSpPr>
          <p:cNvPr id="6155" name="Group 243"/>
          <p:cNvGrpSpPr>
            <a:grpSpLocks/>
          </p:cNvGrpSpPr>
          <p:nvPr/>
        </p:nvGrpSpPr>
        <p:grpSpPr bwMode="auto">
          <a:xfrm>
            <a:off x="-22225" y="-63500"/>
            <a:ext cx="625475" cy="406400"/>
            <a:chOff x="0" y="0"/>
            <a:chExt cx="8312" cy="5939"/>
          </a:xfrm>
        </p:grpSpPr>
      </p:grpSp>
      <p:grpSp>
        <p:nvGrpSpPr>
          <p:cNvPr id="6167" name="Group 13"/>
          <p:cNvGrpSpPr>
            <a:grpSpLocks/>
          </p:cNvGrpSpPr>
          <p:nvPr/>
        </p:nvGrpSpPr>
        <p:grpSpPr bwMode="auto">
          <a:xfrm>
            <a:off x="-22225" y="-63500"/>
            <a:ext cx="625475" cy="406400"/>
            <a:chOff x="0" y="0"/>
            <a:chExt cx="8312" cy="5939"/>
          </a:xfrm>
        </p:grpSpPr>
      </p:grpSp>
      <p:grpSp>
        <p:nvGrpSpPr>
          <p:cNvPr id="6179" name="Group 35"/>
          <p:cNvGrpSpPr>
            <a:grpSpLocks/>
          </p:cNvGrpSpPr>
          <p:nvPr/>
        </p:nvGrpSpPr>
        <p:grpSpPr bwMode="auto">
          <a:xfrm>
            <a:off x="-3175" y="-14288"/>
            <a:ext cx="625475" cy="406401"/>
            <a:chOff x="0" y="0"/>
            <a:chExt cx="8312" cy="5939"/>
          </a:xfrm>
        </p:grpSpPr>
      </p:grpSp>
    </p:spTree>
    <p:extLst>
      <p:ext uri="{BB962C8B-B14F-4D97-AF65-F5344CB8AC3E}">
        <p14:creationId xmlns:p14="http://schemas.microsoft.com/office/powerpoint/2010/main" val="7508173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554157"/>
            <a:ext cx="7391400" cy="527674"/>
          </a:xfrm>
        </p:spPr>
        <p:txBody>
          <a:bodyPr>
            <a:normAutofit fontScale="90000"/>
          </a:bodyPr>
          <a:lstStyle/>
          <a:p>
            <a:r>
              <a:rPr lang="en-ZA" dirty="0" smtClean="0"/>
              <a:t>Module 4: integrating e-content into subject teaching and learning</a:t>
            </a:r>
            <a:endParaRPr lang="en-ZA" dirty="0"/>
          </a:p>
        </p:txBody>
      </p:sp>
      <p:sp>
        <p:nvSpPr>
          <p:cNvPr id="3" name="Content Placeholder 2"/>
          <p:cNvSpPr>
            <a:spLocks noGrp="1"/>
          </p:cNvSpPr>
          <p:nvPr>
            <p:ph idx="1"/>
          </p:nvPr>
        </p:nvSpPr>
        <p:spPr>
          <a:xfrm>
            <a:off x="457200" y="1752600"/>
            <a:ext cx="8362950" cy="3932982"/>
          </a:xfrm>
        </p:spPr>
        <p:txBody>
          <a:bodyPr>
            <a:noAutofit/>
          </a:bodyPr>
          <a:lstStyle/>
          <a:p>
            <a:r>
              <a:rPr lang="en-ZA" sz="2800" dirty="0" smtClean="0"/>
              <a:t>Knowing </a:t>
            </a:r>
            <a:r>
              <a:rPr lang="en-ZA" sz="2800" dirty="0"/>
              <a:t>which material to choose is the first challenge as there should be justifications for the selection if it </a:t>
            </a:r>
            <a:r>
              <a:rPr lang="en-ZA" sz="2800" dirty="0" smtClean="0"/>
              <a:t>is </a:t>
            </a:r>
            <a:r>
              <a:rPr lang="en-ZA" sz="2800" dirty="0"/>
              <a:t>the ideal solution for the teaching and learning solution. </a:t>
            </a:r>
            <a:endParaRPr lang="en-ZA" sz="2800" dirty="0" smtClean="0"/>
          </a:p>
          <a:p>
            <a:r>
              <a:rPr lang="en-ZA" sz="2800" dirty="0" smtClean="0"/>
              <a:t>Secondly</a:t>
            </a:r>
            <a:r>
              <a:rPr lang="en-ZA" sz="2800" dirty="0"/>
              <a:t>, how best to use the content for best </a:t>
            </a:r>
            <a:r>
              <a:rPr lang="en-ZA" sz="2800" dirty="0" smtClean="0"/>
              <a:t>effect, </a:t>
            </a:r>
            <a:r>
              <a:rPr lang="en-ZA" sz="2800" dirty="0"/>
              <a:t>is the challenge that needs to be addressed. </a:t>
            </a:r>
          </a:p>
        </p:txBody>
      </p:sp>
    </p:spTree>
    <p:extLst>
      <p:ext uri="{BB962C8B-B14F-4D97-AF65-F5344CB8AC3E}">
        <p14:creationId xmlns:p14="http://schemas.microsoft.com/office/powerpoint/2010/main" val="2611988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Aim of this module</a:t>
            </a:r>
            <a:endParaRPr lang="en-ZA" dirty="0"/>
          </a:p>
        </p:txBody>
      </p:sp>
      <p:sp>
        <p:nvSpPr>
          <p:cNvPr id="3" name="Content Placeholder 2"/>
          <p:cNvSpPr>
            <a:spLocks noGrp="1"/>
          </p:cNvSpPr>
          <p:nvPr>
            <p:ph idx="1"/>
          </p:nvPr>
        </p:nvSpPr>
        <p:spPr>
          <a:xfrm>
            <a:off x="457200" y="2362200"/>
            <a:ext cx="7772400" cy="2011940"/>
          </a:xfrm>
        </p:spPr>
        <p:txBody>
          <a:bodyPr>
            <a:noAutofit/>
          </a:bodyPr>
          <a:lstStyle/>
          <a:p>
            <a:pPr marL="0" indent="0" algn="ctr">
              <a:buNone/>
            </a:pPr>
            <a:r>
              <a:rPr lang="en-ZA" sz="3600" i="1" dirty="0" smtClean="0">
                <a:solidFill>
                  <a:srgbClr val="DB6519"/>
                </a:solidFill>
              </a:rPr>
              <a:t>To </a:t>
            </a:r>
            <a:r>
              <a:rPr lang="en-ZA" sz="3600" i="1" dirty="0">
                <a:solidFill>
                  <a:srgbClr val="DB6519"/>
                </a:solidFill>
              </a:rPr>
              <a:t>acquire expertise in supporting teachers in the identification and integration of e-content into subject teaching and </a:t>
            </a:r>
            <a:r>
              <a:rPr lang="en-ZA" sz="3600" i="1" dirty="0" smtClean="0">
                <a:solidFill>
                  <a:srgbClr val="DB6519"/>
                </a:solidFill>
              </a:rPr>
              <a:t>learning. </a:t>
            </a:r>
            <a:endParaRPr lang="en-ZA" sz="3600" i="1" dirty="0">
              <a:solidFill>
                <a:srgbClr val="DB6519"/>
              </a:solidFill>
            </a:endParaRPr>
          </a:p>
        </p:txBody>
      </p:sp>
    </p:spTree>
    <p:extLst>
      <p:ext uri="{BB962C8B-B14F-4D97-AF65-F5344CB8AC3E}">
        <p14:creationId xmlns:p14="http://schemas.microsoft.com/office/powerpoint/2010/main" val="13415602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objectives</a:t>
            </a:r>
            <a:endParaRPr lang="en-ZA" dirty="0"/>
          </a:p>
        </p:txBody>
      </p:sp>
      <p:sp>
        <p:nvSpPr>
          <p:cNvPr id="5" name="Content Placeholder 4"/>
          <p:cNvSpPr>
            <a:spLocks noGrp="1"/>
          </p:cNvSpPr>
          <p:nvPr>
            <p:ph idx="1"/>
          </p:nvPr>
        </p:nvSpPr>
        <p:spPr>
          <a:xfrm>
            <a:off x="533400" y="1524000"/>
            <a:ext cx="8382000" cy="4572000"/>
          </a:xfrm>
        </p:spPr>
        <p:txBody>
          <a:bodyPr>
            <a:noAutofit/>
          </a:bodyPr>
          <a:lstStyle/>
          <a:p>
            <a:pPr lvl="0"/>
            <a:r>
              <a:rPr lang="en-AU" sz="3200" dirty="0"/>
              <a:t>to understand what e-content integration entails</a:t>
            </a:r>
            <a:endParaRPr lang="en-ZA" sz="3200" dirty="0"/>
          </a:p>
          <a:p>
            <a:pPr lvl="0"/>
            <a:r>
              <a:rPr lang="en-AU" sz="3200" dirty="0"/>
              <a:t>to know how to identify suitable e-content for teaching and learning needs</a:t>
            </a:r>
            <a:endParaRPr lang="en-ZA" sz="3200" dirty="0"/>
          </a:p>
          <a:p>
            <a:pPr lvl="0"/>
            <a:r>
              <a:rPr lang="en-AU" sz="3200" dirty="0"/>
              <a:t>to engage with examples of e-content and devise ways of integrating it into subject teaching and learning</a:t>
            </a:r>
            <a:endParaRPr lang="en-ZA" sz="3200" dirty="0"/>
          </a:p>
          <a:p>
            <a:r>
              <a:rPr lang="en-ZA" sz="3200" dirty="0"/>
              <a:t>to know how to apply these understandings to carry out Subject Advisor’s responsibilities</a:t>
            </a:r>
          </a:p>
        </p:txBody>
      </p:sp>
    </p:spTree>
    <p:extLst>
      <p:ext uri="{BB962C8B-B14F-4D97-AF65-F5344CB8AC3E}">
        <p14:creationId xmlns:p14="http://schemas.microsoft.com/office/powerpoint/2010/main" val="4304791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Activity 4.1</a:t>
            </a:r>
            <a:endParaRPr lang="en-ZA" dirty="0"/>
          </a:p>
        </p:txBody>
      </p:sp>
      <p:sp>
        <p:nvSpPr>
          <p:cNvPr id="4" name="Text Placeholder 12"/>
          <p:cNvSpPr>
            <a:spLocks noGrp="1"/>
          </p:cNvSpPr>
          <p:nvPr>
            <p:ph type="body" sz="quarter" idx="13"/>
          </p:nvPr>
        </p:nvSpPr>
        <p:spPr>
          <a:xfrm>
            <a:off x="2438400" y="3200400"/>
            <a:ext cx="6369050" cy="1011358"/>
          </a:xfrm>
        </p:spPr>
        <p:txBody>
          <a:bodyPr>
            <a:normAutofit/>
          </a:bodyPr>
          <a:lstStyle>
            <a:lvl1pPr marL="0" indent="0">
              <a:buNone/>
              <a:defRPr sz="2800" b="1" baseline="0">
                <a:solidFill>
                  <a:srgbClr val="006666"/>
                </a:solidFill>
              </a:defRPr>
            </a:lvl1pPr>
          </a:lstStyle>
          <a:p>
            <a:pPr lvl="0"/>
            <a:r>
              <a:rPr lang="en-ZA" sz="3200" b="1" i="1" dirty="0" smtClean="0"/>
              <a:t>Attend to Activity 4.1 on page 37 of your  workbooks </a:t>
            </a:r>
            <a:endParaRPr lang="en-ZA" sz="3200" i="1" dirty="0"/>
          </a:p>
        </p:txBody>
      </p:sp>
    </p:spTree>
    <p:extLst>
      <p:ext uri="{BB962C8B-B14F-4D97-AF65-F5344CB8AC3E}">
        <p14:creationId xmlns:p14="http://schemas.microsoft.com/office/powerpoint/2010/main" val="29104811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Accessing e-books</a:t>
            </a:r>
            <a:endParaRPr lang="en-ZA" dirty="0"/>
          </a:p>
        </p:txBody>
      </p:sp>
      <p:sp>
        <p:nvSpPr>
          <p:cNvPr id="3" name="Content Placeholder 2"/>
          <p:cNvSpPr>
            <a:spLocks noGrp="1"/>
          </p:cNvSpPr>
          <p:nvPr>
            <p:ph idx="1"/>
          </p:nvPr>
        </p:nvSpPr>
        <p:spPr>
          <a:xfrm>
            <a:off x="838200" y="2743200"/>
            <a:ext cx="7886700" cy="1831975"/>
          </a:xfrm>
        </p:spPr>
        <p:txBody>
          <a:bodyPr>
            <a:noAutofit/>
          </a:bodyPr>
          <a:lstStyle/>
          <a:p>
            <a:pPr marL="512763" indent="-512763"/>
            <a:r>
              <a:rPr lang="en-ZA" sz="3200" dirty="0"/>
              <a:t>The server is loaded with e-Books, which take the place of textbooks.  </a:t>
            </a:r>
            <a:endParaRPr lang="en-ZA" sz="3200" dirty="0" smtClean="0"/>
          </a:p>
          <a:p>
            <a:pPr marL="512763" indent="-512763"/>
            <a:r>
              <a:rPr lang="en-ZA" sz="3200" dirty="0" smtClean="0"/>
              <a:t>They </a:t>
            </a:r>
            <a:r>
              <a:rPr lang="en-ZA" sz="3200" dirty="0"/>
              <a:t>are in Adobe Reader format</a:t>
            </a:r>
          </a:p>
        </p:txBody>
      </p:sp>
    </p:spTree>
    <p:extLst>
      <p:ext uri="{BB962C8B-B14F-4D97-AF65-F5344CB8AC3E}">
        <p14:creationId xmlns:p14="http://schemas.microsoft.com/office/powerpoint/2010/main" val="2979312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533400"/>
            <a:ext cx="6762750" cy="527674"/>
          </a:xfrm>
        </p:spPr>
        <p:txBody>
          <a:bodyPr>
            <a:normAutofit fontScale="90000"/>
          </a:bodyPr>
          <a:lstStyle/>
          <a:p>
            <a:r>
              <a:rPr lang="en-ZA" dirty="0" smtClean="0"/>
              <a:t>Instructions on getting e-books on the server</a:t>
            </a:r>
            <a:endParaRPr lang="en-ZA" dirty="0"/>
          </a:p>
        </p:txBody>
      </p:sp>
      <p:graphicFrame>
        <p:nvGraphicFramePr>
          <p:cNvPr id="6" name="Table 5"/>
          <p:cNvGraphicFramePr>
            <a:graphicFrameLocks noGrp="1"/>
          </p:cNvGraphicFramePr>
          <p:nvPr>
            <p:extLst>
              <p:ext uri="{D42A27DB-BD31-4B8C-83A1-F6EECF244321}">
                <p14:modId xmlns:p14="http://schemas.microsoft.com/office/powerpoint/2010/main" val="2329890120"/>
              </p:ext>
            </p:extLst>
          </p:nvPr>
        </p:nvGraphicFramePr>
        <p:xfrm>
          <a:off x="533400" y="1328421"/>
          <a:ext cx="8305800" cy="4708144"/>
        </p:xfrm>
        <a:graphic>
          <a:graphicData uri="http://schemas.openxmlformats.org/drawingml/2006/table">
            <a:tbl>
              <a:tblPr firstCol="1" bandRow="1"/>
              <a:tblGrid>
                <a:gridCol w="1371270">
                  <a:extLst>
                    <a:ext uri="{9D8B030D-6E8A-4147-A177-3AD203B41FA5}">
                      <a16:colId xmlns:a16="http://schemas.microsoft.com/office/drawing/2014/main" val="20000"/>
                    </a:ext>
                  </a:extLst>
                </a:gridCol>
                <a:gridCol w="6934530">
                  <a:extLst>
                    <a:ext uri="{9D8B030D-6E8A-4147-A177-3AD203B41FA5}">
                      <a16:colId xmlns:a16="http://schemas.microsoft.com/office/drawing/2014/main" val="20001"/>
                    </a:ext>
                  </a:extLst>
                </a:gridCol>
              </a:tblGrid>
              <a:tr h="749300">
                <a:tc>
                  <a:txBody>
                    <a:bodyPr/>
                    <a:lstStyle/>
                    <a:p>
                      <a:pPr algn="just">
                        <a:lnSpc>
                          <a:spcPct val="115000"/>
                        </a:lnSpc>
                        <a:spcBef>
                          <a:spcPts val="600"/>
                        </a:spcBef>
                        <a:spcAft>
                          <a:spcPts val="600"/>
                        </a:spcAft>
                      </a:pPr>
                      <a:r>
                        <a:rPr lang="en-US" sz="17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STEP 1</a:t>
                      </a:r>
                      <a:endParaRPr lang="en-ZA"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tc>
                  <a:txBody>
                    <a:bodyPr/>
                    <a:lstStyle/>
                    <a:p>
                      <a:pPr algn="just">
                        <a:lnSpc>
                          <a:spcPct val="115000"/>
                        </a:lnSpc>
                        <a:spcBef>
                          <a:spcPts val="600"/>
                        </a:spcBef>
                        <a:spcAft>
                          <a:spcPts val="600"/>
                        </a:spcAft>
                      </a:pPr>
                      <a:r>
                        <a:rPr lang="en-US" sz="1700">
                          <a:effectLst/>
                          <a:latin typeface="Calibri" panose="020F0502020204030204" pitchFamily="34" charset="0"/>
                          <a:ea typeface="Calibri" panose="020F0502020204030204" pitchFamily="34" charset="0"/>
                          <a:cs typeface="Times New Roman" panose="02020603050405020304" pitchFamily="18" charset="0"/>
                        </a:rPr>
                        <a:t>Make sure that you are logged onto the correct site on your school’s Wi-Fi. If you cannot connect please ask for assistance from one of the ‘techies’</a:t>
                      </a:r>
                      <a:endParaRPr lang="en-ZA"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749300">
                <a:tc>
                  <a:txBody>
                    <a:bodyPr/>
                    <a:lstStyle/>
                    <a:p>
                      <a:pPr algn="just">
                        <a:lnSpc>
                          <a:spcPct val="115000"/>
                        </a:lnSpc>
                        <a:spcBef>
                          <a:spcPts val="600"/>
                        </a:spcBef>
                        <a:spcAft>
                          <a:spcPts val="720"/>
                        </a:spcAft>
                      </a:pPr>
                      <a:r>
                        <a:rPr lang="en-US" sz="17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STEP 2</a:t>
                      </a:r>
                      <a:endParaRPr lang="en-ZA"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tc>
                  <a:txBody>
                    <a:bodyPr/>
                    <a:lstStyle/>
                    <a:p>
                      <a:pPr algn="just">
                        <a:lnSpc>
                          <a:spcPct val="115000"/>
                        </a:lnSpc>
                        <a:spcBef>
                          <a:spcPts val="600"/>
                        </a:spcBef>
                        <a:spcAft>
                          <a:spcPts val="720"/>
                        </a:spcAft>
                      </a:pPr>
                      <a:r>
                        <a:rPr lang="en-US" sz="1700">
                          <a:effectLst/>
                          <a:latin typeface="Calibri" panose="020F0502020204030204" pitchFamily="34" charset="0"/>
                          <a:ea typeface="Calibri" panose="020F0502020204030204" pitchFamily="34" charset="0"/>
                          <a:cs typeface="Times New Roman" panose="02020603050405020304" pitchFamily="18" charset="0"/>
                        </a:rPr>
                        <a:t>Create a shortcut to the server. Do this as follows: On your desktop, right click and choose “New Shortcut”</a:t>
                      </a:r>
                      <a:endParaRPr lang="en-ZA"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extLst>
                  <a:ext uri="{0D108BD9-81ED-4DB2-BD59-A6C34878D82A}">
                    <a16:rowId xmlns:a16="http://schemas.microsoft.com/office/drawing/2014/main" val="10001"/>
                  </a:ext>
                </a:extLst>
              </a:tr>
              <a:tr h="1123951">
                <a:tc>
                  <a:txBody>
                    <a:bodyPr/>
                    <a:lstStyle/>
                    <a:p>
                      <a:pPr algn="just">
                        <a:lnSpc>
                          <a:spcPct val="115000"/>
                        </a:lnSpc>
                        <a:spcBef>
                          <a:spcPts val="600"/>
                        </a:spcBef>
                        <a:spcAft>
                          <a:spcPts val="600"/>
                        </a:spcAft>
                      </a:pPr>
                      <a:r>
                        <a:rPr lang="en-US" sz="17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STEP 3</a:t>
                      </a:r>
                      <a:endParaRPr lang="en-ZA"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tc>
                  <a:txBody>
                    <a:bodyPr/>
                    <a:lstStyle/>
                    <a:p>
                      <a:pPr algn="just">
                        <a:lnSpc>
                          <a:spcPct val="115000"/>
                        </a:lnSpc>
                        <a:spcBef>
                          <a:spcPts val="600"/>
                        </a:spcBef>
                        <a:spcAft>
                          <a:spcPts val="600"/>
                        </a:spcAft>
                      </a:pPr>
                      <a:r>
                        <a:rPr lang="en-US" sz="1700">
                          <a:effectLst/>
                          <a:latin typeface="Calibri" panose="020F0502020204030204" pitchFamily="34" charset="0"/>
                          <a:ea typeface="Calibri" panose="020F0502020204030204" pitchFamily="34" charset="0"/>
                          <a:cs typeface="Times New Roman" panose="02020603050405020304" pitchFamily="18" charset="0"/>
                        </a:rPr>
                        <a:t>Insert the correct IP address. It will look something like this - </a:t>
                      </a:r>
                      <a:r>
                        <a:rPr lang="en-US" sz="1700" u="sng">
                          <a:solidFill>
                            <a:srgbClr val="0000FF"/>
                          </a:solidFill>
                          <a:effectLst/>
                          <a:latin typeface="Calibri" panose="020F0502020204030204" pitchFamily="34" charset="0"/>
                          <a:ea typeface="Calibri" panose="020F0502020204030204" pitchFamily="34" charset="0"/>
                          <a:cs typeface="Arial" panose="020B0604020202020204" pitchFamily="34" charset="0"/>
                          <a:hlinkClick r:id="rId3"/>
                        </a:rPr>
                        <a:t>http://192.168.10.155</a:t>
                      </a:r>
                      <a:r>
                        <a:rPr lang="en-US" sz="1700">
                          <a:effectLst/>
                          <a:latin typeface="Calibri" panose="020F0502020204030204" pitchFamily="34" charset="0"/>
                          <a:ea typeface="Calibri" panose="020F0502020204030204" pitchFamily="34" charset="0"/>
                          <a:cs typeface="Times New Roman" panose="02020603050405020304" pitchFamily="18" charset="0"/>
                        </a:rPr>
                        <a:t> – but will differ for your school. </a:t>
                      </a:r>
                      <a:r>
                        <a:rPr lang="en-US" sz="1700" b="1" i="1">
                          <a:effectLst/>
                          <a:latin typeface="Calibri" panose="020F0502020204030204" pitchFamily="34" charset="0"/>
                          <a:ea typeface="Calibri" panose="020F0502020204030204" pitchFamily="34" charset="0"/>
                          <a:cs typeface="Times New Roman" panose="02020603050405020304" pitchFamily="18" charset="0"/>
                        </a:rPr>
                        <a:t>Your Harry Gwala ‘techie’ or the ICT coordinator will be able to provide you with the correct IP address</a:t>
                      </a:r>
                      <a:endParaRPr lang="en-ZA"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74650">
                <a:tc>
                  <a:txBody>
                    <a:bodyPr/>
                    <a:lstStyle/>
                    <a:p>
                      <a:pPr algn="just">
                        <a:lnSpc>
                          <a:spcPct val="115000"/>
                        </a:lnSpc>
                        <a:spcBef>
                          <a:spcPts val="600"/>
                        </a:spcBef>
                        <a:spcAft>
                          <a:spcPts val="720"/>
                        </a:spcAft>
                      </a:pPr>
                      <a:r>
                        <a:rPr lang="en-US" sz="17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STEP 4</a:t>
                      </a:r>
                      <a:endParaRPr lang="en-ZA"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tc>
                  <a:txBody>
                    <a:bodyPr/>
                    <a:lstStyle/>
                    <a:p>
                      <a:pPr algn="just">
                        <a:lnSpc>
                          <a:spcPct val="115000"/>
                        </a:lnSpc>
                        <a:spcBef>
                          <a:spcPts val="600"/>
                        </a:spcBef>
                        <a:spcAft>
                          <a:spcPts val="720"/>
                        </a:spcAft>
                      </a:pPr>
                      <a:r>
                        <a:rPr lang="en-US" sz="1700">
                          <a:effectLst/>
                          <a:latin typeface="Calibri" panose="020F0502020204030204" pitchFamily="34" charset="0"/>
                          <a:ea typeface="Calibri" panose="020F0502020204030204" pitchFamily="34" charset="0"/>
                          <a:cs typeface="Times New Roman" panose="02020603050405020304" pitchFamily="18" charset="0"/>
                        </a:rPr>
                        <a:t>Click on “next”, Name it “Train Your Brain” and click Finish</a:t>
                      </a:r>
                      <a:endParaRPr lang="en-ZA"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extLst>
                  <a:ext uri="{0D108BD9-81ED-4DB2-BD59-A6C34878D82A}">
                    <a16:rowId xmlns:a16="http://schemas.microsoft.com/office/drawing/2014/main" val="10003"/>
                  </a:ext>
                </a:extLst>
              </a:tr>
              <a:tr h="749300">
                <a:tc>
                  <a:txBody>
                    <a:bodyPr/>
                    <a:lstStyle/>
                    <a:p>
                      <a:pPr algn="just">
                        <a:lnSpc>
                          <a:spcPct val="115000"/>
                        </a:lnSpc>
                        <a:spcBef>
                          <a:spcPts val="600"/>
                        </a:spcBef>
                        <a:spcAft>
                          <a:spcPts val="600"/>
                        </a:spcAft>
                      </a:pPr>
                      <a:r>
                        <a:rPr lang="en-US" sz="17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STEP 5</a:t>
                      </a:r>
                      <a:endParaRPr lang="en-ZA"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tc>
                  <a:txBody>
                    <a:bodyPr/>
                    <a:lstStyle/>
                    <a:p>
                      <a:pPr algn="just">
                        <a:lnSpc>
                          <a:spcPct val="115000"/>
                        </a:lnSpc>
                        <a:spcBef>
                          <a:spcPts val="600"/>
                        </a:spcBef>
                        <a:spcAft>
                          <a:spcPts val="600"/>
                        </a:spcAft>
                      </a:pPr>
                      <a:r>
                        <a:rPr lang="en-US" sz="1700">
                          <a:effectLst/>
                          <a:latin typeface="Calibri" panose="020F0502020204030204" pitchFamily="34" charset="0"/>
                          <a:ea typeface="Calibri" panose="020F0502020204030204" pitchFamily="34" charset="0"/>
                          <a:cs typeface="Times New Roman" panose="02020603050405020304" pitchFamily="18" charset="0"/>
                        </a:rPr>
                        <a:t>Now that you have created a Shortcut to the Portal Server, double click on the shortcut. Your Internet browser should open on Train Your Brain</a:t>
                      </a:r>
                      <a:endParaRPr lang="en-ZA"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749300">
                <a:tc>
                  <a:txBody>
                    <a:bodyPr/>
                    <a:lstStyle/>
                    <a:p>
                      <a:pPr algn="just">
                        <a:lnSpc>
                          <a:spcPct val="115000"/>
                        </a:lnSpc>
                        <a:spcBef>
                          <a:spcPts val="600"/>
                        </a:spcBef>
                        <a:spcAft>
                          <a:spcPts val="720"/>
                        </a:spcAft>
                      </a:pPr>
                      <a:r>
                        <a:rPr lang="en-US" sz="17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STEP 6</a:t>
                      </a:r>
                      <a:endParaRPr lang="en-ZA"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tc>
                  <a:txBody>
                    <a:bodyPr/>
                    <a:lstStyle/>
                    <a:p>
                      <a:pPr algn="just">
                        <a:lnSpc>
                          <a:spcPct val="115000"/>
                        </a:lnSpc>
                        <a:spcBef>
                          <a:spcPts val="600"/>
                        </a:spcBef>
                        <a:spcAft>
                          <a:spcPts val="720"/>
                        </a:spcAft>
                      </a:pPr>
                      <a:r>
                        <a:rPr lang="en-US" sz="1700" dirty="0">
                          <a:effectLst/>
                          <a:latin typeface="Calibri" panose="020F0502020204030204" pitchFamily="34" charset="0"/>
                          <a:ea typeface="Calibri" panose="020F0502020204030204" pitchFamily="34" charset="0"/>
                          <a:cs typeface="Times New Roman" panose="02020603050405020304" pitchFamily="18" charset="0"/>
                        </a:rPr>
                        <a:t>If you have not registered before, you need to do it now. Please ask for help from the techies if needed. After registering, Log In with your Username and Password</a:t>
                      </a:r>
                      <a:endParaRPr lang="en-ZA"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9845669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Accessing resources in the portal</a:t>
            </a:r>
          </a:p>
        </p:txBody>
      </p:sp>
      <p:sp>
        <p:nvSpPr>
          <p:cNvPr id="3" name="Content Placeholder 2"/>
          <p:cNvSpPr>
            <a:spLocks noGrp="1"/>
          </p:cNvSpPr>
          <p:nvPr>
            <p:ph idx="1"/>
          </p:nvPr>
        </p:nvSpPr>
        <p:spPr>
          <a:xfrm>
            <a:off x="762000" y="1447800"/>
            <a:ext cx="7886700" cy="3736975"/>
          </a:xfrm>
        </p:spPr>
        <p:txBody>
          <a:bodyPr>
            <a:noAutofit/>
          </a:bodyPr>
          <a:lstStyle/>
          <a:p>
            <a:pPr lvl="0"/>
            <a:r>
              <a:rPr lang="en-AU" sz="2400" dirty="0"/>
              <a:t>At the top of the page go to resource library.  Go into PORTAL</a:t>
            </a:r>
            <a:endParaRPr lang="en-ZA" sz="2400" dirty="0"/>
          </a:p>
          <a:p>
            <a:pPr lvl="0"/>
            <a:r>
              <a:rPr lang="en-AU" sz="2400" dirty="0"/>
              <a:t>Click on the ‘Everything Science’ Grade 10 textbook</a:t>
            </a:r>
            <a:endParaRPr lang="en-ZA" sz="2400" dirty="0"/>
          </a:p>
          <a:p>
            <a:pPr lvl="0"/>
            <a:r>
              <a:rPr lang="en-AU" sz="2400" dirty="0"/>
              <a:t>This will open a new ‘TAB’ with the textbook inside it</a:t>
            </a:r>
            <a:endParaRPr lang="en-ZA" sz="2400" dirty="0"/>
          </a:p>
          <a:p>
            <a:pPr lvl="0"/>
            <a:r>
              <a:rPr lang="en-AU" sz="2400" dirty="0"/>
              <a:t>Press and hold “CTRL” and press “S”. Let go</a:t>
            </a:r>
            <a:endParaRPr lang="en-ZA" sz="2400" dirty="0"/>
          </a:p>
          <a:p>
            <a:pPr lvl="0"/>
            <a:r>
              <a:rPr lang="en-AU" sz="2400" dirty="0"/>
              <a:t>Choose a place to save the textbook</a:t>
            </a:r>
            <a:endParaRPr lang="en-ZA" sz="2400" dirty="0"/>
          </a:p>
          <a:p>
            <a:pPr lvl="0"/>
            <a:r>
              <a:rPr lang="en-AU" sz="2400" dirty="0"/>
              <a:t>Close the Internet browser</a:t>
            </a:r>
            <a:endParaRPr lang="en-ZA" sz="2400" dirty="0"/>
          </a:p>
          <a:p>
            <a:pPr lvl="0"/>
            <a:r>
              <a:rPr lang="en-AU" sz="2400" dirty="0"/>
              <a:t>Open the textbook by going to where you saved it and Double Click on it</a:t>
            </a:r>
            <a:endParaRPr lang="en-ZA" sz="2400" dirty="0"/>
          </a:p>
          <a:p>
            <a:r>
              <a:rPr lang="en-ZA" sz="2400" dirty="0"/>
              <a:t>Make sure that it opens with Adobe. If it does </a:t>
            </a:r>
            <a:r>
              <a:rPr lang="en-ZA" sz="2400" dirty="0" smtClean="0"/>
              <a:t>not, </a:t>
            </a:r>
            <a:r>
              <a:rPr lang="en-ZA" sz="2400" dirty="0"/>
              <a:t>ask the techies for </a:t>
            </a:r>
            <a:r>
              <a:rPr lang="en-ZA" sz="2400" dirty="0" smtClean="0"/>
              <a:t>assistance.</a:t>
            </a:r>
            <a:endParaRPr lang="en-ZA" sz="2400" dirty="0"/>
          </a:p>
        </p:txBody>
      </p:sp>
    </p:spTree>
    <p:extLst>
      <p:ext uri="{BB962C8B-B14F-4D97-AF65-F5344CB8AC3E}">
        <p14:creationId xmlns:p14="http://schemas.microsoft.com/office/powerpoint/2010/main" val="13355812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Activity 4.2</a:t>
            </a:r>
            <a:endParaRPr lang="en-ZA" dirty="0"/>
          </a:p>
        </p:txBody>
      </p:sp>
      <p:sp>
        <p:nvSpPr>
          <p:cNvPr id="4" name="Text Placeholder 12"/>
          <p:cNvSpPr>
            <a:spLocks noGrp="1"/>
          </p:cNvSpPr>
          <p:nvPr>
            <p:ph type="body" sz="quarter" idx="13"/>
          </p:nvPr>
        </p:nvSpPr>
        <p:spPr>
          <a:xfrm>
            <a:off x="2438400" y="3200400"/>
            <a:ext cx="6369050" cy="1011358"/>
          </a:xfrm>
        </p:spPr>
        <p:txBody>
          <a:bodyPr>
            <a:normAutofit/>
          </a:bodyPr>
          <a:lstStyle>
            <a:lvl1pPr marL="0" indent="0">
              <a:buNone/>
              <a:defRPr sz="2800" b="1" baseline="0">
                <a:solidFill>
                  <a:srgbClr val="006666"/>
                </a:solidFill>
              </a:defRPr>
            </a:lvl1pPr>
          </a:lstStyle>
          <a:p>
            <a:pPr lvl="0"/>
            <a:r>
              <a:rPr lang="en-ZA" sz="3200" b="1" i="1" dirty="0" smtClean="0"/>
              <a:t>Attend to Activity 4.2 on page 38 of your  workbooks </a:t>
            </a:r>
            <a:endParaRPr lang="en-ZA" sz="3200" i="1" dirty="0"/>
          </a:p>
        </p:txBody>
      </p:sp>
    </p:spTree>
    <p:extLst>
      <p:ext uri="{BB962C8B-B14F-4D97-AF65-F5344CB8AC3E}">
        <p14:creationId xmlns:p14="http://schemas.microsoft.com/office/powerpoint/2010/main" val="7799007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USING PRESCRIBED E-CONTENT</a:t>
            </a:r>
          </a:p>
        </p:txBody>
      </p:sp>
      <p:graphicFrame>
        <p:nvGraphicFramePr>
          <p:cNvPr id="7" name="Table 6"/>
          <p:cNvGraphicFramePr>
            <a:graphicFrameLocks noGrp="1"/>
          </p:cNvGraphicFramePr>
          <p:nvPr>
            <p:extLst>
              <p:ext uri="{D42A27DB-BD31-4B8C-83A1-F6EECF244321}">
                <p14:modId xmlns:p14="http://schemas.microsoft.com/office/powerpoint/2010/main" val="3355778813"/>
              </p:ext>
            </p:extLst>
          </p:nvPr>
        </p:nvGraphicFramePr>
        <p:xfrm>
          <a:off x="609600" y="1371600"/>
          <a:ext cx="7745415" cy="4532262"/>
        </p:xfrm>
        <a:graphic>
          <a:graphicData uri="http://schemas.openxmlformats.org/drawingml/2006/table">
            <a:tbl>
              <a:tblPr firstRow="1" firstCol="1" bandRow="1"/>
              <a:tblGrid>
                <a:gridCol w="2581235">
                  <a:extLst>
                    <a:ext uri="{9D8B030D-6E8A-4147-A177-3AD203B41FA5}">
                      <a16:colId xmlns:a16="http://schemas.microsoft.com/office/drawing/2014/main" val="20000"/>
                    </a:ext>
                  </a:extLst>
                </a:gridCol>
                <a:gridCol w="2582090">
                  <a:extLst>
                    <a:ext uri="{9D8B030D-6E8A-4147-A177-3AD203B41FA5}">
                      <a16:colId xmlns:a16="http://schemas.microsoft.com/office/drawing/2014/main" val="20001"/>
                    </a:ext>
                  </a:extLst>
                </a:gridCol>
                <a:gridCol w="2582090">
                  <a:extLst>
                    <a:ext uri="{9D8B030D-6E8A-4147-A177-3AD203B41FA5}">
                      <a16:colId xmlns:a16="http://schemas.microsoft.com/office/drawing/2014/main" val="20002"/>
                    </a:ext>
                  </a:extLst>
                </a:gridCol>
              </a:tblGrid>
              <a:tr h="251441">
                <a:tc>
                  <a:txBody>
                    <a:bodyPr/>
                    <a:lstStyle/>
                    <a:p>
                      <a:pPr algn="ctr">
                        <a:lnSpc>
                          <a:spcPct val="115000"/>
                        </a:lnSpc>
                        <a:spcBef>
                          <a:spcPts val="720"/>
                        </a:spcBef>
                        <a:spcAft>
                          <a:spcPts val="720"/>
                        </a:spcAft>
                      </a:pPr>
                      <a:r>
                        <a:rPr lang="en-US" sz="14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Step 1</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tc>
                  <a:txBody>
                    <a:bodyPr/>
                    <a:lstStyle/>
                    <a:p>
                      <a:pPr algn="ctr">
                        <a:lnSpc>
                          <a:spcPct val="115000"/>
                        </a:lnSpc>
                        <a:spcBef>
                          <a:spcPts val="720"/>
                        </a:spcBef>
                        <a:spcAft>
                          <a:spcPts val="720"/>
                        </a:spcAft>
                      </a:pPr>
                      <a:r>
                        <a:rPr lang="en-US" sz="14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Step 2</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tc>
                  <a:txBody>
                    <a:bodyPr/>
                    <a:lstStyle/>
                    <a:p>
                      <a:pPr algn="ctr">
                        <a:lnSpc>
                          <a:spcPct val="115000"/>
                        </a:lnSpc>
                        <a:spcBef>
                          <a:spcPts val="720"/>
                        </a:spcBef>
                        <a:spcAft>
                          <a:spcPts val="720"/>
                        </a:spcAft>
                      </a:pPr>
                      <a:r>
                        <a:rPr lang="en-US" sz="14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Step 3</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extLst>
                  <a:ext uri="{0D108BD9-81ED-4DB2-BD59-A6C34878D82A}">
                    <a16:rowId xmlns:a16="http://schemas.microsoft.com/office/drawing/2014/main" val="10000"/>
                  </a:ext>
                </a:extLst>
              </a:tr>
              <a:tr h="3380375">
                <a:tc>
                  <a:txBody>
                    <a:bodyPr/>
                    <a:lstStyle/>
                    <a:p>
                      <a:pPr marL="231775" lvl="0" indent="-231775" algn="just">
                        <a:lnSpc>
                          <a:spcPct val="115000"/>
                        </a:lnSpc>
                        <a:spcBef>
                          <a:spcPts val="600"/>
                        </a:spcBef>
                        <a:spcAft>
                          <a:spcPts val="600"/>
                        </a:spcAft>
                        <a:buFont typeface="Times New Roman" panose="02020603050405020304" pitchFamily="18" charset="0"/>
                        <a:buChar char="•"/>
                      </a:pPr>
                      <a:r>
                        <a:rPr lang="en-ZA" sz="1600" dirty="0" smtClean="0">
                          <a:effectLst/>
                          <a:latin typeface="Calibri" panose="020F0502020204030204" pitchFamily="34" charset="0"/>
                          <a:ea typeface="Calibri" panose="020F0502020204030204" pitchFamily="34" charset="0"/>
                          <a:cs typeface="Times New Roman" panose="02020603050405020304" pitchFamily="18" charset="0"/>
                        </a:rPr>
                        <a:t>First read extensively about the concept.</a:t>
                      </a:r>
                    </a:p>
                    <a:p>
                      <a:pPr marL="231775" lvl="0" indent="-231775" algn="just">
                        <a:lnSpc>
                          <a:spcPct val="115000"/>
                        </a:lnSpc>
                        <a:spcBef>
                          <a:spcPts val="600"/>
                        </a:spcBef>
                        <a:spcAft>
                          <a:spcPts val="600"/>
                        </a:spcAft>
                        <a:buFont typeface="Times New Roman" panose="02020603050405020304" pitchFamily="18" charset="0"/>
                        <a:buChar char="•"/>
                      </a:pPr>
                      <a:r>
                        <a:rPr lang="en-ZA" sz="1600" dirty="0" smtClean="0">
                          <a:effectLst/>
                          <a:latin typeface="Calibri" panose="020F0502020204030204" pitchFamily="34" charset="0"/>
                          <a:ea typeface="Calibri" panose="020F0502020204030204" pitchFamily="34" charset="0"/>
                          <a:cs typeface="Times New Roman" panose="02020603050405020304" pitchFamily="18" charset="0"/>
                        </a:rPr>
                        <a:t>Summarise what you have read, highlighting what you consider key to the understanding of the concept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231775" lvl="0" indent="-231775" algn="just">
                        <a:lnSpc>
                          <a:spcPct val="115000"/>
                        </a:lnSpc>
                        <a:spcBef>
                          <a:spcPts val="600"/>
                        </a:spcBef>
                        <a:spcAft>
                          <a:spcPts val="600"/>
                        </a:spcAft>
                        <a:buFont typeface="Times New Roman" panose="02020603050405020304" pitchFamily="18" charset="0"/>
                        <a:buChar char="•"/>
                      </a:pPr>
                      <a:r>
                        <a:rPr lang="en-US" sz="1600" dirty="0">
                          <a:effectLst/>
                          <a:latin typeface="Calibri" panose="020F0502020204030204" pitchFamily="34" charset="0"/>
                          <a:ea typeface="Calibri" panose="020F0502020204030204" pitchFamily="34" charset="0"/>
                          <a:cs typeface="Times New Roman" panose="02020603050405020304" pitchFamily="18" charset="0"/>
                        </a:rPr>
                        <a:t>View the slides of the prescribed content and check if the key points are the same as yours</a:t>
                      </a:r>
                      <a:endParaRPr lang="en-ZA" sz="1600" dirty="0">
                        <a:effectLst/>
                        <a:latin typeface="Calibri" panose="020F0502020204030204" pitchFamily="34" charset="0"/>
                        <a:ea typeface="Calibri" panose="020F0502020204030204" pitchFamily="34" charset="0"/>
                        <a:cs typeface="Times New Roman" panose="02020603050405020304" pitchFamily="18" charset="0"/>
                      </a:endParaRPr>
                    </a:p>
                    <a:p>
                      <a:pPr marL="231775" lvl="0" indent="-231775" algn="just">
                        <a:lnSpc>
                          <a:spcPct val="115000"/>
                        </a:lnSpc>
                        <a:spcBef>
                          <a:spcPts val="600"/>
                        </a:spcBef>
                        <a:spcAft>
                          <a:spcPts val="600"/>
                        </a:spcAft>
                        <a:buFont typeface="Times New Roman" panose="02020603050405020304" pitchFamily="18" charset="0"/>
                        <a:buChar char="•"/>
                      </a:pPr>
                      <a:r>
                        <a:rPr lang="en-US" sz="1600" dirty="0">
                          <a:effectLst/>
                          <a:latin typeface="Calibri" panose="020F0502020204030204" pitchFamily="34" charset="0"/>
                          <a:ea typeface="Calibri" panose="020F0502020204030204" pitchFamily="34" charset="0"/>
                          <a:cs typeface="Times New Roman" panose="02020603050405020304" pitchFamily="18" charset="0"/>
                        </a:rPr>
                        <a:t>If they are not exactly the same - that is good</a:t>
                      </a:r>
                      <a:endParaRPr lang="en-Z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169863" lvl="0" indent="-169863" algn="just">
                        <a:lnSpc>
                          <a:spcPct val="115000"/>
                        </a:lnSpc>
                        <a:spcBef>
                          <a:spcPts val="600"/>
                        </a:spcBef>
                        <a:spcAft>
                          <a:spcPts val="600"/>
                        </a:spcAft>
                        <a:buFont typeface="Times New Roman" panose="02020603050405020304" pitchFamily="18" charset="0"/>
                        <a:buChar char="•"/>
                      </a:pPr>
                      <a:r>
                        <a:rPr lang="en-US" sz="1400" dirty="0">
                          <a:effectLst/>
                          <a:latin typeface="Calibri" panose="020F0502020204030204" pitchFamily="34" charset="0"/>
                          <a:ea typeface="Calibri" panose="020F0502020204030204" pitchFamily="34" charset="0"/>
                          <a:cs typeface="Times New Roman" panose="02020603050405020304" pitchFamily="18" charset="0"/>
                        </a:rPr>
                        <a:t>Think of ways of using the prescribed content together with yours to make connections and close gaps in the understanding of the concept</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p>
                      <a:pPr marL="169863" lvl="0" indent="-169863" algn="just">
                        <a:lnSpc>
                          <a:spcPct val="115000"/>
                        </a:lnSpc>
                        <a:spcBef>
                          <a:spcPts val="600"/>
                        </a:spcBef>
                        <a:spcAft>
                          <a:spcPts val="600"/>
                        </a:spcAft>
                        <a:buFont typeface="Times New Roman" panose="02020603050405020304" pitchFamily="18" charset="0"/>
                        <a:buChar char="•"/>
                      </a:pPr>
                      <a:r>
                        <a:rPr lang="en-ZA" sz="1400" dirty="0" smtClean="0">
                          <a:effectLst/>
                          <a:latin typeface="Calibri" panose="020F0502020204030204" pitchFamily="34" charset="0"/>
                          <a:ea typeface="Calibri" panose="020F0502020204030204" pitchFamily="34" charset="0"/>
                          <a:cs typeface="Times New Roman" panose="02020603050405020304" pitchFamily="18" charset="0"/>
                        </a:rPr>
                        <a:t>Use the prescribed content in class to make this learning experience more comprehensive and rich by highlighting and adding to extend learner understanding</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1"/>
                  </a:ext>
                </a:extLst>
              </a:tr>
              <a:tr h="900446">
                <a:tc>
                  <a:txBody>
                    <a:bodyPr/>
                    <a:lstStyle/>
                    <a:p>
                      <a:pPr algn="just">
                        <a:lnSpc>
                          <a:spcPct val="115000"/>
                        </a:lnSpc>
                        <a:spcBef>
                          <a:spcPts val="600"/>
                        </a:spcBef>
                        <a:spcAft>
                          <a:spcPts val="72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72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72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pic>
        <p:nvPicPr>
          <p:cNvPr id="10" name="Picture 9" descr="Image result for read"/>
          <p:cNvPicPr/>
          <p:nvPr/>
        </p:nvPicPr>
        <p:blipFill>
          <a:blip r:embed="rId3" cstate="print">
            <a:duotone>
              <a:schemeClr val="accent4">
                <a:shade val="45000"/>
                <a:satMod val="135000"/>
              </a:schemeClr>
              <a:prstClr val="white"/>
            </a:duotone>
            <a:extLst>
              <a:ext uri="{BEBA8EAE-BF5A-486C-A8C5-ECC9F3942E4B}">
                <a14:imgProps xmlns:a14="http://schemas.microsoft.com/office/drawing/2010/main">
                  <a14:imgLayer r:embed="rId4">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rot="1386738">
            <a:off x="1405844" y="5055741"/>
            <a:ext cx="859420" cy="587850"/>
          </a:xfrm>
          <a:prstGeom prst="rect">
            <a:avLst/>
          </a:prstGeom>
          <a:noFill/>
          <a:ln>
            <a:noFill/>
          </a:ln>
        </p:spPr>
      </p:pic>
      <p:pic>
        <p:nvPicPr>
          <p:cNvPr id="17413" name="Picture 11268" descr="Image result for compare notes"/>
          <p:cNvPicPr>
            <a:picLocks noChangeAspect="1" noChangeArrowheads="1"/>
          </p:cNvPicPr>
          <p:nvPr/>
        </p:nvPicPr>
        <p:blipFill>
          <a:blip r:embed="rId5">
            <a:extLst>
              <a:ext uri="{28A0092B-C50C-407E-A947-70E740481C1C}">
                <a14:useLocalDpi xmlns:a14="http://schemas.microsoft.com/office/drawing/2010/main" val="0"/>
              </a:ext>
            </a:extLst>
          </a:blip>
          <a:srcRect l="8247" t="19243" r="48969" b="16495"/>
          <a:stretch>
            <a:fillRect/>
          </a:stretch>
        </p:blipFill>
        <p:spPr bwMode="auto">
          <a:xfrm rot="1454952">
            <a:off x="4202443" y="4963483"/>
            <a:ext cx="640419" cy="720677"/>
          </a:xfrm>
          <a:prstGeom prst="rect">
            <a:avLst/>
          </a:prstGeom>
          <a:noFill/>
          <a:extLst>
            <a:ext uri="{909E8E84-426E-40DD-AFC4-6F175D3DCCD1}">
              <a14:hiddenFill xmlns:a14="http://schemas.microsoft.com/office/drawing/2010/main">
                <a:solidFill>
                  <a:srgbClr val="FFFFFF"/>
                </a:solidFill>
              </a14:hiddenFill>
            </a:ext>
          </a:extLst>
        </p:spPr>
      </p:pic>
      <p:pic>
        <p:nvPicPr>
          <p:cNvPr id="17412" name="Picture 11269" descr="Image result for teaching smartboard"/>
          <p:cNvPicPr>
            <a:picLocks noChangeAspect="1" noChangeArrowheads="1"/>
          </p:cNvPicPr>
          <p:nvPr/>
        </p:nvPicPr>
        <p:blipFill>
          <a:blip r:embed="rId6">
            <a:extLst>
              <a:ext uri="{28A0092B-C50C-407E-A947-70E740481C1C}">
                <a14:useLocalDpi xmlns:a14="http://schemas.microsoft.com/office/drawing/2010/main" val="0"/>
              </a:ext>
            </a:extLst>
          </a:blip>
          <a:srcRect l="18198" t="5692" r="5983"/>
          <a:stretch>
            <a:fillRect/>
          </a:stretch>
        </p:blipFill>
        <p:spPr bwMode="auto">
          <a:xfrm>
            <a:off x="6858000" y="4834507"/>
            <a:ext cx="685800" cy="9493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99836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OF THE DAY: MODULE 4</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624213058"/>
              </p:ext>
            </p:extLst>
          </p:nvPr>
        </p:nvGraphicFramePr>
        <p:xfrm>
          <a:off x="1276350" y="2057400"/>
          <a:ext cx="7239000" cy="3124198"/>
        </p:xfrm>
        <a:graphic>
          <a:graphicData uri="http://schemas.openxmlformats.org/drawingml/2006/table">
            <a:tbl>
              <a:tblPr firstRow="1" firstCol="1" bandRow="1"/>
              <a:tblGrid>
                <a:gridCol w="1914203">
                  <a:extLst>
                    <a:ext uri="{9D8B030D-6E8A-4147-A177-3AD203B41FA5}">
                      <a16:colId xmlns:a16="http://schemas.microsoft.com/office/drawing/2014/main" val="20000"/>
                    </a:ext>
                  </a:extLst>
                </a:gridCol>
                <a:gridCol w="5324797">
                  <a:extLst>
                    <a:ext uri="{9D8B030D-6E8A-4147-A177-3AD203B41FA5}">
                      <a16:colId xmlns:a16="http://schemas.microsoft.com/office/drawing/2014/main" val="20001"/>
                    </a:ext>
                  </a:extLst>
                </a:gridCol>
              </a:tblGrid>
              <a:tr h="446314">
                <a:tc>
                  <a:txBody>
                    <a:bodyPr/>
                    <a:lstStyle/>
                    <a:p>
                      <a:pPr algn="ctr">
                        <a:lnSpc>
                          <a:spcPct val="150000"/>
                        </a:lnSpc>
                        <a:spcBef>
                          <a:spcPts val="720"/>
                        </a:spcBef>
                        <a:spcAft>
                          <a:spcPts val="720"/>
                        </a:spcAft>
                      </a:pPr>
                      <a:r>
                        <a:rPr lang="en-GB" sz="1600">
                          <a:solidFill>
                            <a:schemeClr val="bg1"/>
                          </a:solidFill>
                          <a:effectLst/>
                          <a:latin typeface="Calibri" panose="020F0502020204030204" pitchFamily="34" charset="0"/>
                          <a:ea typeface="Calibri" panose="020F0502020204030204" pitchFamily="34" charset="0"/>
                          <a:cs typeface="Arial" panose="020B0604020202020204" pitchFamily="34" charset="0"/>
                        </a:rPr>
                        <a:t>Time</a:t>
                      </a:r>
                      <a:endParaRPr lang="en-ZA" sz="1600">
                        <a:solidFill>
                          <a:schemeClr val="bg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tc>
                  <a:txBody>
                    <a:bodyPr/>
                    <a:lstStyle/>
                    <a:p>
                      <a:pPr algn="ctr">
                        <a:lnSpc>
                          <a:spcPct val="150000"/>
                        </a:lnSpc>
                        <a:spcBef>
                          <a:spcPts val="720"/>
                        </a:spcBef>
                        <a:spcAft>
                          <a:spcPts val="720"/>
                        </a:spcAft>
                      </a:pPr>
                      <a:r>
                        <a:rPr lang="en-GB" sz="1600" dirty="0">
                          <a:solidFill>
                            <a:schemeClr val="bg1"/>
                          </a:solidFill>
                          <a:effectLst/>
                          <a:latin typeface="Calibri" panose="020F0502020204030204" pitchFamily="34" charset="0"/>
                          <a:ea typeface="Calibri" panose="020F0502020204030204" pitchFamily="34" charset="0"/>
                          <a:cs typeface="Arial" panose="020B0604020202020204" pitchFamily="34" charset="0"/>
                        </a:rPr>
                        <a:t>Detail</a:t>
                      </a:r>
                      <a:endParaRPr lang="en-ZA" sz="16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extLst>
                  <a:ext uri="{0D108BD9-81ED-4DB2-BD59-A6C34878D82A}">
                    <a16:rowId xmlns:a16="http://schemas.microsoft.com/office/drawing/2014/main" val="10000"/>
                  </a:ext>
                </a:extLst>
              </a:tr>
              <a:tr h="446314">
                <a:tc>
                  <a:txBody>
                    <a:bodyPr/>
                    <a:lstStyle/>
                    <a:p>
                      <a:pPr>
                        <a:lnSpc>
                          <a:spcPct val="150000"/>
                        </a:lnSpc>
                        <a:spcBef>
                          <a:spcPts val="300"/>
                        </a:spcBef>
                        <a:spcAft>
                          <a:spcPts val="72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08:00-08:04</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Bef>
                          <a:spcPts val="300"/>
                        </a:spcBef>
                        <a:spcAft>
                          <a:spcPts val="72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Welcome and Introduction Slides 1-2</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46314">
                <a:tc>
                  <a:txBody>
                    <a:bodyPr/>
                    <a:lstStyle/>
                    <a:p>
                      <a:pPr>
                        <a:lnSpc>
                          <a:spcPct val="150000"/>
                        </a:lnSpc>
                        <a:spcBef>
                          <a:spcPts val="300"/>
                        </a:spcBef>
                        <a:spcAft>
                          <a:spcPts val="72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08:04-08:30</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nSpc>
                          <a:spcPct val="150000"/>
                        </a:lnSpc>
                        <a:spcBef>
                          <a:spcPts val="300"/>
                        </a:spcBef>
                        <a:spcAft>
                          <a:spcPts val="72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Slides 3-10</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extLst>
                  <a:ext uri="{0D108BD9-81ED-4DB2-BD59-A6C34878D82A}">
                    <a16:rowId xmlns:a16="http://schemas.microsoft.com/office/drawing/2014/main" val="10002"/>
                  </a:ext>
                </a:extLst>
              </a:tr>
              <a:tr h="446314">
                <a:tc>
                  <a:txBody>
                    <a:bodyPr/>
                    <a:lstStyle/>
                    <a:p>
                      <a:pPr>
                        <a:lnSpc>
                          <a:spcPct val="150000"/>
                        </a:lnSpc>
                        <a:spcBef>
                          <a:spcPts val="300"/>
                        </a:spcBef>
                        <a:spcAft>
                          <a:spcPts val="72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08:30-09:35</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Bef>
                          <a:spcPts val="300"/>
                        </a:spcBef>
                        <a:spcAft>
                          <a:spcPts val="72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Slides 11-18</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46314">
                <a:tc>
                  <a:txBody>
                    <a:bodyPr/>
                    <a:lstStyle/>
                    <a:p>
                      <a:pPr>
                        <a:lnSpc>
                          <a:spcPct val="150000"/>
                        </a:lnSpc>
                        <a:spcBef>
                          <a:spcPts val="300"/>
                        </a:spcBef>
                        <a:spcAft>
                          <a:spcPts val="72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09:35-10:30</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nSpc>
                          <a:spcPct val="150000"/>
                        </a:lnSpc>
                        <a:spcBef>
                          <a:spcPts val="300"/>
                        </a:spcBef>
                        <a:spcAft>
                          <a:spcPts val="72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Slides 19-22</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extLst>
                  <a:ext uri="{0D108BD9-81ED-4DB2-BD59-A6C34878D82A}">
                    <a16:rowId xmlns:a16="http://schemas.microsoft.com/office/drawing/2014/main" val="10004"/>
                  </a:ext>
                </a:extLst>
              </a:tr>
              <a:tr h="446314">
                <a:tc>
                  <a:txBody>
                    <a:bodyPr/>
                    <a:lstStyle/>
                    <a:p>
                      <a:pPr>
                        <a:lnSpc>
                          <a:spcPct val="150000"/>
                        </a:lnSpc>
                        <a:spcBef>
                          <a:spcPts val="300"/>
                        </a:spcBef>
                        <a:spcAft>
                          <a:spcPts val="72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10:30-11:00</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Bef>
                          <a:spcPts val="300"/>
                        </a:spcBef>
                        <a:spcAft>
                          <a:spcPts val="72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Slides 23-24</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46314">
                <a:tc>
                  <a:txBody>
                    <a:bodyPr/>
                    <a:lstStyle/>
                    <a:p>
                      <a:pPr>
                        <a:lnSpc>
                          <a:spcPct val="150000"/>
                        </a:lnSpc>
                        <a:spcBef>
                          <a:spcPts val="300"/>
                        </a:spcBef>
                        <a:spcAft>
                          <a:spcPts val="72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11:00-11:05</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nSpc>
                          <a:spcPct val="150000"/>
                        </a:lnSpc>
                        <a:spcBef>
                          <a:spcPts val="300"/>
                        </a:spcBef>
                        <a:spcAft>
                          <a:spcPts val="720"/>
                        </a:spcAft>
                      </a:pPr>
                      <a:r>
                        <a:rPr lang="en-GB"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PACK UP AND DEPART, Slide 25</a:t>
                      </a:r>
                      <a:endParaRPr lang="en-ZA"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2914420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Adapting e-content</a:t>
            </a:r>
            <a:endParaRPr lang="en-ZA" dirty="0"/>
          </a:p>
        </p:txBody>
      </p:sp>
      <p:sp>
        <p:nvSpPr>
          <p:cNvPr id="3" name="Content Placeholder 2"/>
          <p:cNvSpPr>
            <a:spLocks noGrp="1"/>
          </p:cNvSpPr>
          <p:nvPr>
            <p:ph idx="1"/>
          </p:nvPr>
        </p:nvSpPr>
        <p:spPr>
          <a:xfrm>
            <a:off x="628650" y="1752600"/>
            <a:ext cx="7886700" cy="3889375"/>
          </a:xfrm>
        </p:spPr>
        <p:txBody>
          <a:bodyPr>
            <a:noAutofit/>
          </a:bodyPr>
          <a:lstStyle/>
          <a:p>
            <a:r>
              <a:rPr lang="en-ZA" sz="2400" dirty="0"/>
              <a:t>In cases where e-content is structured in a way you (as the teacher this time) are struggling to understand, feel free to re-structure it. </a:t>
            </a:r>
            <a:endParaRPr lang="en-ZA" sz="2400" dirty="0" smtClean="0"/>
          </a:p>
          <a:p>
            <a:r>
              <a:rPr lang="en-ZA" sz="2400" dirty="0" smtClean="0"/>
              <a:t>Remember </a:t>
            </a:r>
            <a:r>
              <a:rPr lang="en-ZA" sz="2400" dirty="0"/>
              <a:t>whoever designed </a:t>
            </a:r>
            <a:r>
              <a:rPr lang="en-ZA" sz="2400" dirty="0" smtClean="0"/>
              <a:t>it is </a:t>
            </a:r>
            <a:r>
              <a:rPr lang="en-ZA" sz="2400" dirty="0"/>
              <a:t>a person like you and they have expressed the way they understand the concept. </a:t>
            </a:r>
            <a:endParaRPr lang="en-ZA" sz="2400" dirty="0" smtClean="0"/>
          </a:p>
          <a:p>
            <a:r>
              <a:rPr lang="en-ZA" sz="2400" dirty="0" smtClean="0"/>
              <a:t>If </a:t>
            </a:r>
            <a:r>
              <a:rPr lang="en-ZA" sz="2400" dirty="0"/>
              <a:t>it is prescribed, just ensure you still capture the key points, but modify the presentation in a way you understand best. </a:t>
            </a:r>
            <a:endParaRPr lang="en-ZA" sz="2400" dirty="0" smtClean="0"/>
          </a:p>
          <a:p>
            <a:r>
              <a:rPr lang="en-ZA" sz="2400" dirty="0" smtClean="0"/>
              <a:t>You </a:t>
            </a:r>
            <a:r>
              <a:rPr lang="en-ZA" sz="2400" dirty="0"/>
              <a:t>might want to use the illustrations or images used to re-construct your presentations. </a:t>
            </a:r>
            <a:endParaRPr lang="en-ZA" sz="2400" dirty="0" smtClean="0"/>
          </a:p>
        </p:txBody>
      </p:sp>
    </p:spTree>
    <p:extLst>
      <p:ext uri="{BB962C8B-B14F-4D97-AF65-F5344CB8AC3E}">
        <p14:creationId xmlns:p14="http://schemas.microsoft.com/office/powerpoint/2010/main" val="40736523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E-LESSON PLANS </a:t>
            </a:r>
          </a:p>
        </p:txBody>
      </p:sp>
      <p:sp>
        <p:nvSpPr>
          <p:cNvPr id="3" name="Content Placeholder 2"/>
          <p:cNvSpPr>
            <a:spLocks noGrp="1"/>
          </p:cNvSpPr>
          <p:nvPr>
            <p:ph idx="1"/>
          </p:nvPr>
        </p:nvSpPr>
        <p:spPr>
          <a:xfrm>
            <a:off x="641565" y="1371600"/>
            <a:ext cx="7886700" cy="4495800"/>
          </a:xfrm>
        </p:spPr>
        <p:txBody>
          <a:bodyPr>
            <a:noAutofit/>
          </a:bodyPr>
          <a:lstStyle/>
          <a:p>
            <a:r>
              <a:rPr lang="en-ZA" sz="2400" dirty="0"/>
              <a:t>Matthew Goniwe School of Leadership and Governance has developed electronic lesson plans for teacher use in the classroom. </a:t>
            </a:r>
            <a:endParaRPr lang="en-ZA" sz="2400" dirty="0" smtClean="0"/>
          </a:p>
          <a:p>
            <a:r>
              <a:rPr lang="en-ZA" sz="2400" dirty="0" smtClean="0"/>
              <a:t>These </a:t>
            </a:r>
            <a:r>
              <a:rPr lang="en-ZA" sz="2400" dirty="0"/>
              <a:t>resources are meant to give ideas to teachers (especially inexperienced) on how to conceptualise and structure a lesson that is compliant to the curriculum. </a:t>
            </a:r>
            <a:endParaRPr lang="en-ZA" sz="2400" dirty="0" smtClean="0"/>
          </a:p>
          <a:p>
            <a:r>
              <a:rPr lang="en-ZA" sz="2400" dirty="0" smtClean="0"/>
              <a:t>Our </a:t>
            </a:r>
            <a:r>
              <a:rPr lang="en-ZA" sz="2400" dirty="0"/>
              <a:t>task now is to assist teachers to interpret and use these e-lessons in ways that can only enhance delivery of lessons. </a:t>
            </a:r>
            <a:endParaRPr lang="en-ZA" sz="2400" dirty="0" smtClean="0"/>
          </a:p>
          <a:p>
            <a:r>
              <a:rPr lang="en-ZA" sz="2400" dirty="0" smtClean="0"/>
              <a:t>It </a:t>
            </a:r>
            <a:r>
              <a:rPr lang="en-ZA" sz="2400" dirty="0"/>
              <a:t>is imperative that you as the Subject Advisor, </a:t>
            </a:r>
            <a:r>
              <a:rPr lang="en-ZA" sz="2400" dirty="0" err="1" smtClean="0"/>
              <a:t>gothrough</a:t>
            </a:r>
            <a:r>
              <a:rPr lang="en-ZA" sz="2400" dirty="0" smtClean="0"/>
              <a:t> </a:t>
            </a:r>
            <a:r>
              <a:rPr lang="en-ZA" sz="2400" dirty="0"/>
              <a:t>these e-lesson plans and analyse them in such a way that you have a clear understanding of how best to mediate them to your </a:t>
            </a:r>
            <a:r>
              <a:rPr lang="en-ZA" sz="2400" dirty="0" smtClean="0"/>
              <a:t>teachers.</a:t>
            </a:r>
          </a:p>
        </p:txBody>
      </p:sp>
    </p:spTree>
    <p:extLst>
      <p:ext uri="{BB962C8B-B14F-4D97-AF65-F5344CB8AC3E}">
        <p14:creationId xmlns:p14="http://schemas.microsoft.com/office/powerpoint/2010/main" val="25161319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Activity 4.3</a:t>
            </a:r>
            <a:endParaRPr lang="en-ZA" dirty="0"/>
          </a:p>
        </p:txBody>
      </p:sp>
      <p:sp>
        <p:nvSpPr>
          <p:cNvPr id="4" name="Text Placeholder 12"/>
          <p:cNvSpPr>
            <a:spLocks noGrp="1"/>
          </p:cNvSpPr>
          <p:nvPr>
            <p:ph type="body" sz="quarter" idx="13"/>
          </p:nvPr>
        </p:nvSpPr>
        <p:spPr>
          <a:xfrm>
            <a:off x="2438400" y="3200400"/>
            <a:ext cx="6369050" cy="1011358"/>
          </a:xfrm>
        </p:spPr>
        <p:txBody>
          <a:bodyPr>
            <a:normAutofit/>
          </a:bodyPr>
          <a:lstStyle>
            <a:lvl1pPr marL="0" indent="0">
              <a:buNone/>
              <a:defRPr sz="2800" b="1" baseline="0">
                <a:solidFill>
                  <a:srgbClr val="006666"/>
                </a:solidFill>
              </a:defRPr>
            </a:lvl1pPr>
          </a:lstStyle>
          <a:p>
            <a:pPr lvl="0"/>
            <a:r>
              <a:rPr lang="en-ZA" sz="3200" b="1" i="1" dirty="0" smtClean="0"/>
              <a:t>Attend to Activity 4.3 on page 40 of your workbooks </a:t>
            </a:r>
            <a:endParaRPr lang="en-ZA" sz="3200" i="1" dirty="0"/>
          </a:p>
        </p:txBody>
      </p:sp>
    </p:spTree>
    <p:extLst>
      <p:ext uri="{BB962C8B-B14F-4D97-AF65-F5344CB8AC3E}">
        <p14:creationId xmlns:p14="http://schemas.microsoft.com/office/powerpoint/2010/main" val="3232166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multimedia</a:t>
            </a:r>
            <a:endParaRPr lang="en-ZA" dirty="0"/>
          </a:p>
        </p:txBody>
      </p:sp>
      <p:sp>
        <p:nvSpPr>
          <p:cNvPr id="3" name="Content Placeholder 2"/>
          <p:cNvSpPr>
            <a:spLocks noGrp="1"/>
          </p:cNvSpPr>
          <p:nvPr>
            <p:ph idx="1"/>
          </p:nvPr>
        </p:nvSpPr>
        <p:spPr>
          <a:xfrm>
            <a:off x="644148" y="1524000"/>
            <a:ext cx="7886700" cy="993775"/>
          </a:xfrm>
        </p:spPr>
        <p:txBody>
          <a:bodyPr>
            <a:noAutofit/>
          </a:bodyPr>
          <a:lstStyle/>
          <a:p>
            <a:r>
              <a:rPr lang="en-ZA" sz="2800" u="sng" dirty="0">
                <a:hlinkClick r:id="rId3"/>
              </a:rPr>
              <a:t>Wikipedia</a:t>
            </a:r>
            <a:r>
              <a:rPr lang="en-ZA" sz="2800" dirty="0"/>
              <a:t> defines multimedia as “content that uses a combination of different content forms such as text, audio, images, animations, video and interactive content”</a:t>
            </a:r>
          </a:p>
        </p:txBody>
      </p:sp>
      <p:pic>
        <p:nvPicPr>
          <p:cNvPr id="5" name="Picture 4" descr="Image result for multimedia content"/>
          <p:cNvPicPr/>
          <p:nvPr/>
        </p:nvPicPr>
        <p:blipFill rotWithShape="1">
          <a:blip r:embed="rId4">
            <a:extLst>
              <a:ext uri="{28A0092B-C50C-407E-A947-70E740481C1C}">
                <a14:useLocalDpi xmlns:a14="http://schemas.microsoft.com/office/drawing/2010/main" val="0"/>
              </a:ext>
            </a:extLst>
          </a:blip>
          <a:srcRect t="15821" b="37607"/>
          <a:stretch/>
        </p:blipFill>
        <p:spPr bwMode="auto">
          <a:xfrm>
            <a:off x="990600" y="3593746"/>
            <a:ext cx="7524750" cy="1968854"/>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0820241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Mind-set AND ACTIVITY 4.4</a:t>
            </a:r>
            <a:endParaRPr lang="en-ZA" dirty="0"/>
          </a:p>
        </p:txBody>
      </p:sp>
      <p:sp>
        <p:nvSpPr>
          <p:cNvPr id="3" name="Content Placeholder 2"/>
          <p:cNvSpPr>
            <a:spLocks noGrp="1"/>
          </p:cNvSpPr>
          <p:nvPr>
            <p:ph type="body" sz="quarter" idx="13"/>
          </p:nvPr>
        </p:nvSpPr>
        <p:spPr>
          <a:xfrm>
            <a:off x="663575" y="1676400"/>
            <a:ext cx="8175625" cy="1447800"/>
          </a:xfrm>
        </p:spPr>
        <p:txBody>
          <a:bodyPr>
            <a:noAutofit/>
          </a:bodyPr>
          <a:lstStyle/>
          <a:p>
            <a:r>
              <a:rPr lang="en-ZA" sz="2000" dirty="0"/>
              <a:t>This is a website with online resources that are CAPS compliant and are presented in different grades using multimodal texts. The following link will take you to the </a:t>
            </a:r>
            <a:r>
              <a:rPr lang="en-ZA" sz="2000" dirty="0" smtClean="0"/>
              <a:t>site</a:t>
            </a:r>
          </a:p>
          <a:p>
            <a:pPr marL="0" indent="0" algn="r">
              <a:buNone/>
            </a:pPr>
            <a:r>
              <a:rPr lang="en-ZA" sz="2000" u="sng" dirty="0" smtClean="0">
                <a:hlinkClick r:id="rId3"/>
              </a:rPr>
              <a:t>http://learn.mindset.co.za/resources/</a:t>
            </a:r>
            <a:endParaRPr lang="en-ZA" sz="2000" dirty="0" smtClean="0"/>
          </a:p>
          <a:p>
            <a:endParaRPr lang="en-ZA" sz="2000" dirty="0"/>
          </a:p>
        </p:txBody>
      </p:sp>
      <p:sp>
        <p:nvSpPr>
          <p:cNvPr id="4" name="Rectangle 3"/>
          <p:cNvSpPr/>
          <p:nvPr/>
        </p:nvSpPr>
        <p:spPr>
          <a:xfrm>
            <a:off x="2541270" y="3565526"/>
            <a:ext cx="5943600" cy="954107"/>
          </a:xfrm>
          <a:prstGeom prst="rect">
            <a:avLst/>
          </a:prstGeom>
        </p:spPr>
        <p:txBody>
          <a:bodyPr wrap="square">
            <a:spAutoFit/>
          </a:bodyPr>
          <a:lstStyle/>
          <a:p>
            <a:r>
              <a:rPr lang="en-ZA" sz="2800" b="1" i="1" dirty="0">
                <a:solidFill>
                  <a:srgbClr val="006666"/>
                </a:solidFill>
              </a:rPr>
              <a:t>Attend to Activity </a:t>
            </a:r>
            <a:r>
              <a:rPr lang="en-ZA" sz="2800" b="1" i="1" dirty="0" smtClean="0">
                <a:solidFill>
                  <a:srgbClr val="006666"/>
                </a:solidFill>
              </a:rPr>
              <a:t>4.4 </a:t>
            </a:r>
            <a:r>
              <a:rPr lang="en-ZA" sz="2800" b="1" i="1" dirty="0">
                <a:solidFill>
                  <a:srgbClr val="006666"/>
                </a:solidFill>
              </a:rPr>
              <a:t>on page </a:t>
            </a:r>
            <a:r>
              <a:rPr lang="en-ZA" sz="2800" b="1" i="1" dirty="0" smtClean="0">
                <a:solidFill>
                  <a:srgbClr val="006666"/>
                </a:solidFill>
              </a:rPr>
              <a:t>41 </a:t>
            </a:r>
            <a:r>
              <a:rPr lang="en-ZA" sz="2800" b="1" i="1" dirty="0">
                <a:solidFill>
                  <a:srgbClr val="006666"/>
                </a:solidFill>
              </a:rPr>
              <a:t>of your  </a:t>
            </a:r>
            <a:r>
              <a:rPr lang="en-ZA" sz="2800" b="1" i="1" dirty="0" smtClean="0">
                <a:solidFill>
                  <a:srgbClr val="006666"/>
                </a:solidFill>
              </a:rPr>
              <a:t>workbook</a:t>
            </a:r>
            <a:endParaRPr lang="en-ZA" sz="2800" i="1" dirty="0">
              <a:solidFill>
                <a:srgbClr val="006666"/>
              </a:solidFill>
            </a:endParaRPr>
          </a:p>
        </p:txBody>
      </p:sp>
    </p:spTree>
    <p:extLst>
      <p:ext uri="{BB962C8B-B14F-4D97-AF65-F5344CB8AC3E}">
        <p14:creationId xmlns:p14="http://schemas.microsoft.com/office/powerpoint/2010/main" val="16794425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The End</a:t>
            </a:r>
          </a:p>
        </p:txBody>
      </p:sp>
      <p:sp>
        <p:nvSpPr>
          <p:cNvPr id="7" name="Content Placeholder 2"/>
          <p:cNvSpPr txBox="1">
            <a:spLocks/>
          </p:cNvSpPr>
          <p:nvPr/>
        </p:nvSpPr>
        <p:spPr>
          <a:xfrm>
            <a:off x="835848" y="1524000"/>
            <a:ext cx="4500563" cy="2798223"/>
          </a:xfrm>
          <a:prstGeom prst="rect">
            <a:avLst/>
          </a:prstGeom>
        </p:spPr>
        <p:txBody>
          <a:bodyP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ZA" sz="2100" i="1" dirty="0">
              <a:solidFill>
                <a:srgbClr val="036364"/>
              </a:solidFill>
            </a:endParaRPr>
          </a:p>
          <a:p>
            <a:endParaRPr lang="en-ZA" sz="2100" i="1" dirty="0">
              <a:solidFill>
                <a:srgbClr val="036364"/>
              </a:solidFill>
            </a:endParaRPr>
          </a:p>
          <a:p>
            <a:pPr algn="ctr"/>
            <a:r>
              <a:rPr lang="en-ZA" sz="2100" i="1" dirty="0">
                <a:solidFill>
                  <a:srgbClr val="036364"/>
                </a:solidFill>
              </a:rPr>
              <a:t>Thank you for participating in this module. </a:t>
            </a:r>
            <a:br>
              <a:rPr lang="en-ZA" sz="2100" i="1" dirty="0">
                <a:solidFill>
                  <a:srgbClr val="036364"/>
                </a:solidFill>
              </a:rPr>
            </a:br>
            <a:r>
              <a:rPr lang="en-ZA" sz="2100" i="1" dirty="0">
                <a:solidFill>
                  <a:srgbClr val="036364"/>
                </a:solidFill>
              </a:rPr>
              <a:t/>
            </a:r>
            <a:br>
              <a:rPr lang="en-ZA" sz="2100" i="1" dirty="0">
                <a:solidFill>
                  <a:srgbClr val="036364"/>
                </a:solidFill>
              </a:rPr>
            </a:br>
            <a:r>
              <a:rPr lang="en-ZA" sz="2100" i="1" dirty="0">
                <a:solidFill>
                  <a:srgbClr val="036364"/>
                </a:solidFill>
              </a:rPr>
              <a:t>We trust you gained much to set the pace in integrating ICTs in learning and teaching in your school.</a:t>
            </a:r>
          </a:p>
        </p:txBody>
      </p:sp>
      <p:pic>
        <p:nvPicPr>
          <p:cNvPr id="3" name="Picture 2"/>
          <p:cNvPicPr>
            <a:picLocks noChangeAspect="1"/>
          </p:cNvPicPr>
          <p:nvPr/>
        </p:nvPicPr>
        <p:blipFill>
          <a:blip r:embed="rId3">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5355461" y="2133600"/>
            <a:ext cx="3200400" cy="3200400"/>
          </a:xfrm>
          <a:prstGeom prst="rect">
            <a:avLst/>
          </a:prstGeom>
        </p:spPr>
      </p:pic>
    </p:spTree>
    <p:extLst>
      <p:ext uri="{BB962C8B-B14F-4D97-AF65-F5344CB8AC3E}">
        <p14:creationId xmlns:p14="http://schemas.microsoft.com/office/powerpoint/2010/main" val="10118086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
            </a:r>
            <a:br>
              <a:rPr lang="en-US" b="1" dirty="0"/>
            </a:br>
            <a:r>
              <a:rPr lang="en-US" sz="3100" b="1" dirty="0"/>
              <a:t>COPYRIGHT </a:t>
            </a:r>
            <a:r>
              <a:rPr lang="en-US" b="1" dirty="0"/>
              <a:t/>
            </a:r>
            <a:br>
              <a:rPr lang="en-US" b="1" dirty="0"/>
            </a:br>
            <a:endParaRPr lang="en-US" dirty="0"/>
          </a:p>
        </p:txBody>
      </p:sp>
      <p:sp>
        <p:nvSpPr>
          <p:cNvPr id="3" name="Content Placeholder 2"/>
          <p:cNvSpPr>
            <a:spLocks noGrp="1"/>
          </p:cNvSpPr>
          <p:nvPr>
            <p:ph idx="1"/>
          </p:nvPr>
        </p:nvSpPr>
        <p:spPr/>
        <p:txBody>
          <a:bodyPr>
            <a:noAutofit/>
          </a:bodyPr>
          <a:lstStyle/>
          <a:p>
            <a:pPr marL="0" marR="0" indent="0" algn="ctr">
              <a:lnSpc>
                <a:spcPct val="105000"/>
              </a:lnSpc>
              <a:spcBef>
                <a:spcPts val="0"/>
              </a:spcBef>
              <a:spcAft>
                <a:spcPts val="800"/>
              </a:spcAft>
              <a:buNone/>
            </a:pPr>
            <a:r>
              <a:rPr lang="en-US" sz="2400" i="1" dirty="0">
                <a:solidFill>
                  <a:srgbClr val="006666"/>
                </a:solidFill>
                <a:effectLst/>
                <a:latin typeface="Arial"/>
                <a:ea typeface="Calibri"/>
                <a:cs typeface="Times New Roman"/>
              </a:rPr>
              <a:t>This work is protected by the Copyright Act 98 of 1978. No part of this work may be reproduced or transmitted in any form or by any means, electronic or mechanical, including photocopying, recording or by any information storage and retrieval system, without permission in writing from Matthew Goniwe School of Leadership and Governance. </a:t>
            </a:r>
            <a:endParaRPr lang="en-US" sz="2400" dirty="0">
              <a:solidFill>
                <a:srgbClr val="006666"/>
              </a:solidFill>
              <a:ea typeface="Calibri"/>
              <a:cs typeface="Times New Roman"/>
            </a:endParaRPr>
          </a:p>
        </p:txBody>
      </p:sp>
    </p:spTree>
    <p:extLst>
      <p:ext uri="{BB962C8B-B14F-4D97-AF65-F5344CB8AC3E}">
        <p14:creationId xmlns:p14="http://schemas.microsoft.com/office/powerpoint/2010/main" val="29500005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OF THE PROGRAM</a:t>
            </a:r>
            <a:endParaRPr lang="en-US" dirty="0">
              <a:solidFill>
                <a:schemeClr val="bg1"/>
              </a:solidFill>
            </a:endParaRPr>
          </a:p>
        </p:txBody>
      </p:sp>
      <p:sp>
        <p:nvSpPr>
          <p:cNvPr id="5" name="Content Placeholder 4"/>
          <p:cNvSpPr>
            <a:spLocks noGrp="1"/>
          </p:cNvSpPr>
          <p:nvPr>
            <p:ph idx="1"/>
          </p:nvPr>
        </p:nvSpPr>
        <p:spPr>
          <a:xfrm>
            <a:off x="609600" y="1524000"/>
            <a:ext cx="8229600" cy="4133138"/>
          </a:xfrm>
        </p:spPr>
        <p:txBody>
          <a:bodyPr>
            <a:noAutofit/>
          </a:bodyPr>
          <a:lstStyle/>
          <a:p>
            <a:r>
              <a:rPr lang="en-ZA" sz="2800" dirty="0">
                <a:latin typeface="Calibri" panose="020F0502020204030204" pitchFamily="34" charset="0"/>
                <a:ea typeface="Calibri" panose="020F0502020204030204" pitchFamily="34" charset="0"/>
                <a:cs typeface="Times New Roman" panose="02020603050405020304" pitchFamily="18" charset="0"/>
              </a:rPr>
              <a:t>The programme aims at capacitating Subject Advisors to drive and support curriculum delivery through technology-based teaching in the </a:t>
            </a:r>
            <a:r>
              <a:rPr lang="en-ZA" sz="2800" dirty="0" smtClean="0">
                <a:latin typeface="Calibri" panose="020F0502020204030204" pitchFamily="34" charset="0"/>
                <a:ea typeface="Calibri" panose="020F0502020204030204" pitchFamily="34" charset="0"/>
                <a:cs typeface="Times New Roman" panose="02020603050405020304" pitchFamily="18" charset="0"/>
              </a:rPr>
              <a:t>classroom</a:t>
            </a:r>
          </a:p>
          <a:p>
            <a:r>
              <a:rPr lang="en-ZA" sz="2800" dirty="0"/>
              <a:t>T</a:t>
            </a:r>
            <a:r>
              <a:rPr lang="en-ZA" sz="2800" dirty="0" smtClean="0"/>
              <a:t>heir </a:t>
            </a:r>
            <a:r>
              <a:rPr lang="en-ZA" sz="2800" dirty="0"/>
              <a:t>knowledge and role in the curriculum interpretation, delivery and assessment is the basis on which the technology must be utilised in supporting what happens in the </a:t>
            </a:r>
            <a:r>
              <a:rPr lang="en-ZA" sz="2800" dirty="0" smtClean="0"/>
              <a:t>classroom</a:t>
            </a:r>
          </a:p>
          <a:p>
            <a:r>
              <a:rPr lang="en-ZA" sz="2800" dirty="0" smtClean="0"/>
              <a:t>Without </a:t>
            </a:r>
            <a:r>
              <a:rPr lang="en-ZA" sz="2800" dirty="0"/>
              <a:t>this fundamental understanding, the use of digital technology in particular will remain trivial to the successful implementation of </a:t>
            </a:r>
            <a:r>
              <a:rPr lang="en-ZA" sz="2800" dirty="0" smtClean="0"/>
              <a:t>the </a:t>
            </a:r>
            <a:r>
              <a:rPr lang="en-ZA" sz="2800" dirty="0"/>
              <a:t>of the curriculum</a:t>
            </a:r>
          </a:p>
        </p:txBody>
      </p:sp>
    </p:spTree>
    <p:extLst>
      <p:ext uri="{BB962C8B-B14F-4D97-AF65-F5344CB8AC3E}">
        <p14:creationId xmlns:p14="http://schemas.microsoft.com/office/powerpoint/2010/main" val="22488698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outcomes</a:t>
            </a:r>
            <a:endParaRPr lang="en-US" dirty="0">
              <a:solidFill>
                <a:schemeClr val="bg1"/>
              </a:solidFill>
            </a:endParaRPr>
          </a:p>
        </p:txBody>
      </p:sp>
      <p:sp>
        <p:nvSpPr>
          <p:cNvPr id="5" name="Content Placeholder 4"/>
          <p:cNvSpPr>
            <a:spLocks noGrp="1"/>
          </p:cNvSpPr>
          <p:nvPr>
            <p:ph idx="1"/>
          </p:nvPr>
        </p:nvSpPr>
        <p:spPr>
          <a:xfrm>
            <a:off x="685800" y="1600200"/>
            <a:ext cx="7886700" cy="4133138"/>
          </a:xfrm>
        </p:spPr>
        <p:txBody>
          <a:bodyPr>
            <a:noAutofit/>
          </a:bodyPr>
          <a:lstStyle/>
          <a:p>
            <a:r>
              <a:rPr lang="en-ZA" sz="2800" dirty="0"/>
              <a:t>The programme is intended to result in the following learning outcomes:</a:t>
            </a:r>
          </a:p>
          <a:p>
            <a:pPr lvl="1"/>
            <a:r>
              <a:rPr lang="en-AU" sz="2800" dirty="0"/>
              <a:t>Make clear what a curriculum specialist/subject advisor’s role is in the context of Information and Communication Technology (ICT)</a:t>
            </a:r>
            <a:endParaRPr lang="en-ZA" sz="2800" dirty="0"/>
          </a:p>
          <a:p>
            <a:pPr lvl="1"/>
            <a:r>
              <a:rPr lang="en-AU" sz="2800" dirty="0"/>
              <a:t>Provide Knowledge, Skills and Attitudes needed to operate in a digital environment as a subject specialist</a:t>
            </a:r>
            <a:endParaRPr lang="en-ZA" sz="2800" dirty="0"/>
          </a:p>
          <a:p>
            <a:pPr lvl="1"/>
            <a:r>
              <a:rPr lang="en-ZA" sz="2800" dirty="0"/>
              <a:t>Give guidance on how best to  support teachers in their delivery of the curriculum through ICT</a:t>
            </a:r>
          </a:p>
        </p:txBody>
      </p:sp>
    </p:spTree>
    <p:extLst>
      <p:ext uri="{BB962C8B-B14F-4D97-AF65-F5344CB8AC3E}">
        <p14:creationId xmlns:p14="http://schemas.microsoft.com/office/powerpoint/2010/main" val="1256600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a:grpSpLocks/>
          </p:cNvGrpSpPr>
          <p:nvPr/>
        </p:nvGrpSpPr>
        <p:grpSpPr>
          <a:xfrm>
            <a:off x="304800" y="1758212"/>
            <a:ext cx="8534400" cy="3810000"/>
            <a:chOff x="1" y="0"/>
            <a:chExt cx="6257925" cy="3571875"/>
          </a:xfrm>
        </p:grpSpPr>
        <p:graphicFrame>
          <p:nvGraphicFramePr>
            <p:cNvPr id="6" name="Diagram 5"/>
            <p:cNvGraphicFramePr/>
            <p:nvPr>
              <p:extLst>
                <p:ext uri="{D42A27DB-BD31-4B8C-83A1-F6EECF244321}">
                  <p14:modId xmlns:p14="http://schemas.microsoft.com/office/powerpoint/2010/main" val="1957827366"/>
                </p:ext>
              </p:extLst>
            </p:nvPr>
          </p:nvGraphicFramePr>
          <p:xfrm>
            <a:off x="1" y="0"/>
            <a:ext cx="6257925" cy="35718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7" name="Picture 6" descr="C:\Users\SalomeM.MGSL\AppData\Local\Microsoft\Windows\Temporary Internet Files\Content.IE5\JDL814MQ\student_professional_icon[1].jpg"/>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609600" y="895350"/>
              <a:ext cx="74295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descr="C:\Users\SalomeM.MGSL\AppData\Local\Microsoft\Windows\Temporary Internet Files\Content.IE5\JDL814MQ\student_professional_icon[1].jpg"/>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95250" y="895350"/>
              <a:ext cx="74295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descr="C:\Users\SalomeM.MGSL\AppData\Local\Microsoft\Windows\Temporary Internet Files\Content.IE5\JDL814MQ\student_professional_icon[1].jpg"/>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1743075" y="895350"/>
              <a:ext cx="74295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descr="C:\Users\SalomeM.MGSL\AppData\Local\Microsoft\Windows\Temporary Internet Files\Content.IE5\JDL814MQ\student_professional_icon[1].jpg"/>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1238250" y="895350"/>
              <a:ext cx="74295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C:\Program Files (x86)\Microsoft Office\MEDIA\CAGCAT10\j0301252.wmf"/>
            <p:cNvPicPr>
              <a:picLocks noChangeAspect="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993670" y="568809"/>
              <a:ext cx="1172728" cy="139334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descr="C:\Users\SalomeM.MGSL\AppData\Local\Microsoft\Windows\Temporary Internet Files\Content.IE5\WXVQWBOT\classroomCartoon[1].jpg"/>
            <p:cNvPicPr>
              <a:picLocks noChangeAspect="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835047" y="549759"/>
              <a:ext cx="1485900" cy="1412824"/>
            </a:xfrm>
            <a:prstGeom prst="rect">
              <a:avLst/>
            </a:prstGeom>
            <a:noFill/>
            <a:extLst>
              <a:ext uri="{909E8E84-426E-40DD-AFC4-6F175D3DCCD1}">
                <a14:hiddenFill xmlns:a14="http://schemas.microsoft.com/office/drawing/2010/main">
                  <a:solidFill>
                    <a:srgbClr val="FFFFFF"/>
                  </a:solidFill>
                </a14:hiddenFill>
              </a:ext>
            </a:extLst>
          </p:spPr>
        </p:pic>
      </p:grpSp>
      <p:sp>
        <p:nvSpPr>
          <p:cNvPr id="3" name="Rectangle 9"/>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ZA"/>
          </a:p>
        </p:txBody>
      </p:sp>
      <p:sp>
        <p:nvSpPr>
          <p:cNvPr id="23" name="Title 1"/>
          <p:cNvSpPr txBox="1">
            <a:spLocks/>
          </p:cNvSpPr>
          <p:nvPr/>
        </p:nvSpPr>
        <p:spPr>
          <a:xfrm>
            <a:off x="1733550" y="571500"/>
            <a:ext cx="7886700" cy="6096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2800" b="1" kern="1200" cap="all" baseline="0">
                <a:solidFill>
                  <a:schemeClr val="bg1"/>
                </a:solidFill>
                <a:latin typeface="+mn-lt"/>
                <a:ea typeface="+mj-ea"/>
                <a:cs typeface="+mj-cs"/>
              </a:defRPr>
            </a:lvl1pPr>
          </a:lstStyle>
          <a:p>
            <a:r>
              <a:rPr lang="en-ZA" dirty="0"/>
              <a:t>THE 10:20:70 </a:t>
            </a:r>
            <a:r>
              <a:rPr lang="en-ZA" dirty="0" smtClean="0"/>
              <a:t>FRAMEWORK</a:t>
            </a:r>
            <a:endParaRPr lang="en-ZA" dirty="0"/>
          </a:p>
        </p:txBody>
      </p:sp>
      <p:sp>
        <p:nvSpPr>
          <p:cNvPr id="22" name="Rectangle 21"/>
          <p:cNvSpPr/>
          <p:nvPr/>
        </p:nvSpPr>
        <p:spPr>
          <a:xfrm>
            <a:off x="1143114" y="1388880"/>
            <a:ext cx="7050831" cy="369332"/>
          </a:xfrm>
          <a:prstGeom prst="rect">
            <a:avLst/>
          </a:prstGeom>
        </p:spPr>
        <p:txBody>
          <a:bodyPr wrap="square">
            <a:spAutoFit/>
          </a:bodyPr>
          <a:lstStyle/>
          <a:p>
            <a:pPr lvl="0" algn="ctr" defTabSz="914400" eaLnBrk="0" fontAlgn="base" hangingPunct="0">
              <a:spcBef>
                <a:spcPct val="0"/>
              </a:spcBef>
              <a:spcAft>
                <a:spcPct val="0"/>
              </a:spcAft>
            </a:pPr>
            <a:r>
              <a:rPr lang="en-US" altLang="en-US" b="1" dirty="0" smtClean="0">
                <a:latin typeface="Calibri" panose="020F0502020204030204" pitchFamily="34" charset="0"/>
                <a:ea typeface="Calibri" panose="020F0502020204030204" pitchFamily="34" charset="0"/>
                <a:cs typeface="Arial" panose="020B0604020202020204" pitchFamily="34" charset="0"/>
              </a:rPr>
              <a:t>FOR </a:t>
            </a:r>
            <a:r>
              <a:rPr lang="en-US" altLang="en-US" b="1" dirty="0">
                <a:latin typeface="Calibri" panose="020F0502020204030204" pitchFamily="34" charset="0"/>
                <a:ea typeface="Calibri" panose="020F0502020204030204" pitchFamily="34" charset="0"/>
                <a:cs typeface="Arial" panose="020B0604020202020204" pitchFamily="34" charset="0"/>
              </a:rPr>
              <a:t>CONTINUOUS PROFESSIONAL TEACHER DEVELOPMENT</a:t>
            </a:r>
            <a:endParaRPr lang="en-US" altLang="en-US" sz="3200" dirty="0">
              <a:latin typeface="Arial" panose="020B0604020202020204" pitchFamily="34" charset="0"/>
            </a:endParaRPr>
          </a:p>
        </p:txBody>
      </p:sp>
    </p:spTree>
    <p:extLst>
      <p:ext uri="{BB962C8B-B14F-4D97-AF65-F5344CB8AC3E}">
        <p14:creationId xmlns:p14="http://schemas.microsoft.com/office/powerpoint/2010/main" val="5039049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MODULES</a:t>
            </a:r>
            <a:endParaRPr lang="en-US" dirty="0">
              <a:solidFill>
                <a:schemeClr val="bg1"/>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3232583832"/>
              </p:ext>
            </p:extLst>
          </p:nvPr>
        </p:nvGraphicFramePr>
        <p:xfrm>
          <a:off x="457200" y="1371600"/>
          <a:ext cx="8382000" cy="4099968"/>
        </p:xfrm>
        <a:graphic>
          <a:graphicData uri="http://schemas.openxmlformats.org/drawingml/2006/table">
            <a:tbl>
              <a:tblPr firstRow="1" firstCol="1" bandRow="1"/>
              <a:tblGrid>
                <a:gridCol w="437780">
                  <a:extLst>
                    <a:ext uri="{9D8B030D-6E8A-4147-A177-3AD203B41FA5}">
                      <a16:colId xmlns:a16="http://schemas.microsoft.com/office/drawing/2014/main" val="20000"/>
                    </a:ext>
                  </a:extLst>
                </a:gridCol>
                <a:gridCol w="5104801">
                  <a:extLst>
                    <a:ext uri="{9D8B030D-6E8A-4147-A177-3AD203B41FA5}">
                      <a16:colId xmlns:a16="http://schemas.microsoft.com/office/drawing/2014/main" val="20001"/>
                    </a:ext>
                  </a:extLst>
                </a:gridCol>
                <a:gridCol w="2839419">
                  <a:extLst>
                    <a:ext uri="{9D8B030D-6E8A-4147-A177-3AD203B41FA5}">
                      <a16:colId xmlns:a16="http://schemas.microsoft.com/office/drawing/2014/main" val="20002"/>
                    </a:ext>
                  </a:extLst>
                </a:gridCol>
              </a:tblGrid>
              <a:tr h="365673">
                <a:tc>
                  <a:txBody>
                    <a:bodyPr/>
                    <a:lstStyle/>
                    <a:p>
                      <a:pPr algn="just">
                        <a:lnSpc>
                          <a:spcPct val="115000"/>
                        </a:lnSpc>
                        <a:spcBef>
                          <a:spcPts val="720"/>
                        </a:spcBef>
                        <a:spcAft>
                          <a:spcPts val="720"/>
                        </a:spcAft>
                      </a:pPr>
                      <a:r>
                        <a:rPr lang="en-US" sz="18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tc>
                  <a:txBody>
                    <a:bodyPr/>
                    <a:lstStyle/>
                    <a:p>
                      <a:pPr algn="just">
                        <a:lnSpc>
                          <a:spcPct val="115000"/>
                        </a:lnSpc>
                        <a:spcBef>
                          <a:spcPts val="720"/>
                        </a:spcBef>
                        <a:spcAft>
                          <a:spcPts val="720"/>
                        </a:spcAft>
                      </a:pPr>
                      <a:r>
                        <a:rPr lang="en-US" sz="1800" b="1" dirty="0" smtClean="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MODULES/TOPICS</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tc>
                  <a:txBody>
                    <a:bodyPr/>
                    <a:lstStyle/>
                    <a:p>
                      <a:pPr algn="just">
                        <a:lnSpc>
                          <a:spcPct val="115000"/>
                        </a:lnSpc>
                        <a:spcBef>
                          <a:spcPts val="720"/>
                        </a:spcBef>
                        <a:spcAft>
                          <a:spcPts val="720"/>
                        </a:spcAft>
                      </a:pPr>
                      <a:r>
                        <a:rPr lang="en-US" sz="18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MODULES</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extLst>
                  <a:ext uri="{0D108BD9-81ED-4DB2-BD59-A6C34878D82A}">
                    <a16:rowId xmlns:a16="http://schemas.microsoft.com/office/drawing/2014/main" val="10000"/>
                  </a:ext>
                </a:extLst>
              </a:tr>
              <a:tr h="443239">
                <a:tc>
                  <a:txBody>
                    <a:bodyPr/>
                    <a:lstStyle/>
                    <a:p>
                      <a:pPr algn="just">
                        <a:lnSpc>
                          <a:spcPct val="115000"/>
                        </a:lnSpc>
                        <a:spcBef>
                          <a:spcPts val="600"/>
                        </a:spcBef>
                        <a:spcAft>
                          <a:spcPts val="600"/>
                        </a:spcAft>
                      </a:pPr>
                      <a:r>
                        <a:rPr lang="en-US" sz="1800">
                          <a:effectLst/>
                          <a:latin typeface="Calibri" panose="020F0502020204030204" pitchFamily="34" charset="0"/>
                          <a:ea typeface="Calibri" panose="020F0502020204030204" pitchFamily="34" charset="0"/>
                          <a:cs typeface="Times New Roman" panose="02020603050405020304" pitchFamily="18" charset="0"/>
                        </a:rPr>
                        <a:t>1.</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800">
                          <a:effectLst/>
                          <a:latin typeface="Calibri" panose="020F0502020204030204" pitchFamily="34" charset="0"/>
                          <a:ea typeface="Calibri" panose="020F0502020204030204" pitchFamily="34" charset="0"/>
                          <a:cs typeface="Times New Roman" panose="02020603050405020304" pitchFamily="18" charset="0"/>
                        </a:rPr>
                        <a:t>Introduction </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800">
                          <a:effectLst/>
                          <a:latin typeface="Calibri" panose="020F0502020204030204" pitchFamily="34" charset="0"/>
                          <a:ea typeface="Calibri" panose="020F0502020204030204" pitchFamily="34" charset="0"/>
                          <a:cs typeface="Times New Roman" panose="02020603050405020304" pitchFamily="18" charset="0"/>
                        </a:rPr>
                        <a:t>Module 1 </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65673">
                <a:tc>
                  <a:txBody>
                    <a:bodyPr/>
                    <a:lstStyle/>
                    <a:p>
                      <a:pPr algn="just">
                        <a:lnSpc>
                          <a:spcPct val="115000"/>
                        </a:lnSpc>
                        <a:spcBef>
                          <a:spcPts val="600"/>
                        </a:spcBef>
                        <a:spcAft>
                          <a:spcPts val="720"/>
                        </a:spcAft>
                      </a:pPr>
                      <a:r>
                        <a:rPr lang="en-US" sz="1800">
                          <a:effectLst/>
                          <a:latin typeface="Calibri" panose="020F0502020204030204" pitchFamily="34" charset="0"/>
                          <a:ea typeface="Calibri" panose="020F0502020204030204" pitchFamily="34" charset="0"/>
                          <a:cs typeface="Times New Roman" panose="02020603050405020304" pitchFamily="18" charset="0"/>
                        </a:rPr>
                        <a:t>2.</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just">
                        <a:lnSpc>
                          <a:spcPct val="115000"/>
                        </a:lnSpc>
                        <a:spcBef>
                          <a:spcPts val="600"/>
                        </a:spcBef>
                        <a:spcAft>
                          <a:spcPts val="720"/>
                        </a:spcAft>
                      </a:pPr>
                      <a:r>
                        <a:rPr lang="en-US" sz="1800">
                          <a:effectLst/>
                          <a:latin typeface="Calibri" panose="020F0502020204030204" pitchFamily="34" charset="0"/>
                          <a:ea typeface="Calibri" panose="020F0502020204030204" pitchFamily="34" charset="0"/>
                          <a:cs typeface="Times New Roman" panose="02020603050405020304" pitchFamily="18" charset="0"/>
                        </a:rPr>
                        <a:t>What is ICT Pedagogical Integration?</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just">
                        <a:lnSpc>
                          <a:spcPct val="115000"/>
                        </a:lnSpc>
                        <a:spcBef>
                          <a:spcPts val="600"/>
                        </a:spcBef>
                        <a:spcAft>
                          <a:spcPts val="720"/>
                        </a:spcAft>
                      </a:pPr>
                      <a:r>
                        <a:rPr lang="en-US" sz="1800">
                          <a:effectLst/>
                          <a:latin typeface="Calibri" panose="020F0502020204030204" pitchFamily="34" charset="0"/>
                          <a:ea typeface="Calibri" panose="020F0502020204030204" pitchFamily="34" charset="0"/>
                          <a:cs typeface="Times New Roman" panose="02020603050405020304" pitchFamily="18" charset="0"/>
                        </a:rPr>
                        <a:t>Module 2 </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extLst>
                  <a:ext uri="{0D108BD9-81ED-4DB2-BD59-A6C34878D82A}">
                    <a16:rowId xmlns:a16="http://schemas.microsoft.com/office/drawing/2014/main" val="10002"/>
                  </a:ext>
                </a:extLst>
              </a:tr>
              <a:tr h="365673">
                <a:tc>
                  <a:txBody>
                    <a:bodyPr/>
                    <a:lstStyle/>
                    <a:p>
                      <a:pPr algn="just">
                        <a:lnSpc>
                          <a:spcPct val="115000"/>
                        </a:lnSpc>
                        <a:spcBef>
                          <a:spcPts val="600"/>
                        </a:spcBef>
                        <a:spcAft>
                          <a:spcPts val="600"/>
                        </a:spcAft>
                      </a:pPr>
                      <a:r>
                        <a:rPr lang="en-US" sz="1800">
                          <a:effectLst/>
                          <a:latin typeface="Calibri" panose="020F0502020204030204" pitchFamily="34" charset="0"/>
                          <a:ea typeface="Calibri" panose="020F0502020204030204" pitchFamily="34" charset="0"/>
                          <a:cs typeface="Times New Roman" panose="02020603050405020304" pitchFamily="18" charset="0"/>
                        </a:rPr>
                        <a:t>3.</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800">
                          <a:effectLst/>
                          <a:latin typeface="Calibri" panose="020F0502020204030204" pitchFamily="34" charset="0"/>
                          <a:ea typeface="Calibri" panose="020F0502020204030204" pitchFamily="34" charset="0"/>
                          <a:cs typeface="Times New Roman" panose="02020603050405020304" pitchFamily="18" charset="0"/>
                        </a:rPr>
                        <a:t>The CoPAF Model</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800">
                          <a:effectLst/>
                          <a:latin typeface="Calibri" panose="020F0502020204030204" pitchFamily="34" charset="0"/>
                          <a:ea typeface="Calibri" panose="020F0502020204030204" pitchFamily="34" charset="0"/>
                          <a:cs typeface="Times New Roman" panose="02020603050405020304" pitchFamily="18" charset="0"/>
                        </a:rPr>
                        <a:t>Module 3 </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65673">
                <a:tc>
                  <a:txBody>
                    <a:bodyPr/>
                    <a:lstStyle/>
                    <a:p>
                      <a:pPr algn="just">
                        <a:lnSpc>
                          <a:spcPct val="115000"/>
                        </a:lnSpc>
                        <a:spcBef>
                          <a:spcPts val="600"/>
                        </a:spcBef>
                        <a:spcAft>
                          <a:spcPts val="720"/>
                        </a:spcAft>
                      </a:pPr>
                      <a:r>
                        <a:rPr lang="en-US" sz="1800">
                          <a:effectLst/>
                          <a:latin typeface="Calibri" panose="020F0502020204030204" pitchFamily="34" charset="0"/>
                          <a:ea typeface="Calibri" panose="020F0502020204030204" pitchFamily="34" charset="0"/>
                          <a:cs typeface="Times New Roman" panose="02020603050405020304" pitchFamily="18" charset="0"/>
                        </a:rPr>
                        <a:t>4.</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just">
                        <a:lnSpc>
                          <a:spcPct val="115000"/>
                        </a:lnSpc>
                        <a:spcBef>
                          <a:spcPts val="600"/>
                        </a:spcBef>
                        <a:spcAft>
                          <a:spcPts val="72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Available resources for subject teaching and learning</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just">
                        <a:lnSpc>
                          <a:spcPct val="115000"/>
                        </a:lnSpc>
                        <a:spcBef>
                          <a:spcPts val="600"/>
                        </a:spcBef>
                        <a:spcAft>
                          <a:spcPts val="720"/>
                        </a:spcAft>
                      </a:pPr>
                      <a:r>
                        <a:rPr lang="en-US" sz="1800">
                          <a:effectLst/>
                          <a:latin typeface="Calibri" panose="020F0502020204030204" pitchFamily="34" charset="0"/>
                          <a:ea typeface="Calibri" panose="020F0502020204030204" pitchFamily="34" charset="0"/>
                          <a:cs typeface="Times New Roman" panose="02020603050405020304" pitchFamily="18" charset="0"/>
                        </a:rPr>
                        <a:t>Module 4</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extLst>
                  <a:ext uri="{0D108BD9-81ED-4DB2-BD59-A6C34878D82A}">
                    <a16:rowId xmlns:a16="http://schemas.microsoft.com/office/drawing/2014/main" val="10004"/>
                  </a:ext>
                </a:extLst>
              </a:tr>
              <a:tr h="365673">
                <a:tc>
                  <a:txBody>
                    <a:bodyPr/>
                    <a:lstStyle/>
                    <a:p>
                      <a:pPr algn="just">
                        <a:lnSpc>
                          <a:spcPct val="115000"/>
                        </a:lnSpc>
                        <a:spcBef>
                          <a:spcPts val="600"/>
                        </a:spcBef>
                        <a:spcAft>
                          <a:spcPts val="600"/>
                        </a:spcAft>
                      </a:pPr>
                      <a:r>
                        <a:rPr lang="en-US" sz="1800">
                          <a:effectLst/>
                          <a:latin typeface="Calibri" panose="020F0502020204030204" pitchFamily="34" charset="0"/>
                          <a:ea typeface="Calibri" panose="020F0502020204030204" pitchFamily="34" charset="0"/>
                          <a:cs typeface="Times New Roman" panose="02020603050405020304" pitchFamily="18" charset="0"/>
                        </a:rPr>
                        <a:t>5.</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800">
                          <a:effectLst/>
                          <a:latin typeface="Calibri" panose="020F0502020204030204" pitchFamily="34" charset="0"/>
                          <a:ea typeface="Calibri" panose="020F0502020204030204" pitchFamily="34" charset="0"/>
                          <a:cs typeface="Times New Roman" panose="02020603050405020304" pitchFamily="18" charset="0"/>
                        </a:rPr>
                        <a:t>e-Assessment/ Automated Assessment</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800">
                          <a:effectLst/>
                          <a:latin typeface="Calibri" panose="020F0502020204030204" pitchFamily="34" charset="0"/>
                          <a:ea typeface="Calibri" panose="020F0502020204030204" pitchFamily="34" charset="0"/>
                          <a:cs typeface="Times New Roman" panose="02020603050405020304" pitchFamily="18" charset="0"/>
                        </a:rPr>
                        <a:t>Module 5</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65673">
                <a:tc>
                  <a:txBody>
                    <a:bodyPr/>
                    <a:lstStyle/>
                    <a:p>
                      <a:pPr algn="just">
                        <a:lnSpc>
                          <a:spcPct val="115000"/>
                        </a:lnSpc>
                        <a:spcBef>
                          <a:spcPts val="600"/>
                        </a:spcBef>
                        <a:spcAft>
                          <a:spcPts val="720"/>
                        </a:spcAft>
                      </a:pPr>
                      <a:r>
                        <a:rPr lang="en-US" sz="1800">
                          <a:effectLst/>
                          <a:latin typeface="Calibri" panose="020F0502020204030204" pitchFamily="34" charset="0"/>
                          <a:ea typeface="Calibri" panose="020F0502020204030204" pitchFamily="34" charset="0"/>
                          <a:cs typeface="Times New Roman" panose="02020603050405020304" pitchFamily="18" charset="0"/>
                        </a:rPr>
                        <a:t>6.</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just">
                        <a:lnSpc>
                          <a:spcPct val="115000"/>
                        </a:lnSpc>
                        <a:spcBef>
                          <a:spcPts val="600"/>
                        </a:spcBef>
                        <a:spcAft>
                          <a:spcPts val="720"/>
                        </a:spcAft>
                      </a:pPr>
                      <a:r>
                        <a:rPr lang="en-US" sz="1800">
                          <a:effectLst/>
                          <a:latin typeface="Calibri" panose="020F0502020204030204" pitchFamily="34" charset="0"/>
                          <a:ea typeface="Calibri" panose="020F0502020204030204" pitchFamily="34" charset="0"/>
                          <a:cs typeface="Times New Roman" panose="02020603050405020304" pitchFamily="18" charset="0"/>
                        </a:rPr>
                        <a:t>Managing an ICT classroom environment</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just">
                        <a:lnSpc>
                          <a:spcPct val="115000"/>
                        </a:lnSpc>
                        <a:spcBef>
                          <a:spcPts val="600"/>
                        </a:spcBef>
                        <a:spcAft>
                          <a:spcPts val="720"/>
                        </a:spcAft>
                      </a:pPr>
                      <a:r>
                        <a:rPr lang="en-US" sz="1800">
                          <a:effectLst/>
                          <a:latin typeface="Calibri" panose="020F0502020204030204" pitchFamily="34" charset="0"/>
                          <a:ea typeface="Calibri" panose="020F0502020204030204" pitchFamily="34" charset="0"/>
                          <a:cs typeface="Times New Roman" panose="02020603050405020304" pitchFamily="18" charset="0"/>
                        </a:rPr>
                        <a:t>Module 6</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extLst>
                  <a:ext uri="{0D108BD9-81ED-4DB2-BD59-A6C34878D82A}">
                    <a16:rowId xmlns:a16="http://schemas.microsoft.com/office/drawing/2014/main" val="10006"/>
                  </a:ext>
                </a:extLst>
              </a:tr>
              <a:tr h="731345">
                <a:tc>
                  <a:txBody>
                    <a:bodyPr/>
                    <a:lstStyle/>
                    <a:p>
                      <a:pPr algn="just">
                        <a:lnSpc>
                          <a:spcPct val="115000"/>
                        </a:lnSpc>
                        <a:spcBef>
                          <a:spcPts val="600"/>
                        </a:spcBef>
                        <a:spcAft>
                          <a:spcPts val="600"/>
                        </a:spcAft>
                      </a:pPr>
                      <a:r>
                        <a:rPr lang="en-US" sz="1800">
                          <a:effectLst/>
                          <a:latin typeface="Calibri" panose="020F0502020204030204" pitchFamily="34" charset="0"/>
                          <a:ea typeface="Calibri" panose="020F0502020204030204" pitchFamily="34" charset="0"/>
                          <a:cs typeface="Times New Roman" panose="02020603050405020304" pitchFamily="18" charset="0"/>
                        </a:rPr>
                        <a:t>7.</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How to support a teacher in a traditional and a digital classroom environment</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800">
                          <a:effectLst/>
                          <a:latin typeface="Calibri" panose="020F0502020204030204" pitchFamily="34" charset="0"/>
                          <a:ea typeface="Calibri" panose="020F0502020204030204" pitchFamily="34" charset="0"/>
                          <a:cs typeface="Times New Roman" panose="02020603050405020304" pitchFamily="18" charset="0"/>
                        </a:rPr>
                        <a:t>Module 7</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65673">
                <a:tc>
                  <a:txBody>
                    <a:bodyPr/>
                    <a:lstStyle/>
                    <a:p>
                      <a:pPr algn="just">
                        <a:lnSpc>
                          <a:spcPct val="115000"/>
                        </a:lnSpc>
                        <a:spcBef>
                          <a:spcPts val="600"/>
                        </a:spcBef>
                        <a:spcAft>
                          <a:spcPts val="720"/>
                        </a:spcAft>
                      </a:pPr>
                      <a:r>
                        <a:rPr lang="en-US" sz="1800">
                          <a:effectLst/>
                          <a:latin typeface="Calibri" panose="020F0502020204030204" pitchFamily="34" charset="0"/>
                          <a:ea typeface="Calibri" panose="020F0502020204030204" pitchFamily="34" charset="0"/>
                          <a:cs typeface="Times New Roman" panose="02020603050405020304" pitchFamily="18" charset="0"/>
                        </a:rPr>
                        <a:t>8.</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just">
                        <a:lnSpc>
                          <a:spcPct val="115000"/>
                        </a:lnSpc>
                        <a:spcBef>
                          <a:spcPts val="600"/>
                        </a:spcBef>
                        <a:spcAft>
                          <a:spcPts val="720"/>
                        </a:spcAft>
                      </a:pPr>
                      <a:r>
                        <a:rPr lang="en-US" sz="1800">
                          <a:effectLst/>
                          <a:latin typeface="Calibri" panose="020F0502020204030204" pitchFamily="34" charset="0"/>
                          <a:ea typeface="Calibri" panose="020F0502020204030204" pitchFamily="34" charset="0"/>
                          <a:cs typeface="Times New Roman" panose="02020603050405020304" pitchFamily="18" charset="0"/>
                        </a:rPr>
                        <a:t>Development of materials</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just">
                        <a:lnSpc>
                          <a:spcPct val="115000"/>
                        </a:lnSpc>
                        <a:spcBef>
                          <a:spcPts val="600"/>
                        </a:spcBef>
                        <a:spcAft>
                          <a:spcPts val="720"/>
                        </a:spcAft>
                      </a:pPr>
                      <a:r>
                        <a:rPr lang="en-US" sz="1800">
                          <a:effectLst/>
                          <a:latin typeface="Calibri" panose="020F0502020204030204" pitchFamily="34" charset="0"/>
                          <a:ea typeface="Calibri" panose="020F0502020204030204" pitchFamily="34" charset="0"/>
                          <a:cs typeface="Times New Roman" panose="02020603050405020304" pitchFamily="18" charset="0"/>
                        </a:rPr>
                        <a:t>Module 8</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extLst>
                  <a:ext uri="{0D108BD9-81ED-4DB2-BD59-A6C34878D82A}">
                    <a16:rowId xmlns:a16="http://schemas.microsoft.com/office/drawing/2014/main" val="10008"/>
                  </a:ext>
                </a:extLst>
              </a:tr>
              <a:tr h="365673">
                <a:tc>
                  <a:txBody>
                    <a:bodyPr/>
                    <a:lstStyle/>
                    <a:p>
                      <a:pPr algn="just">
                        <a:lnSpc>
                          <a:spcPct val="115000"/>
                        </a:lnSpc>
                        <a:spcBef>
                          <a:spcPts val="600"/>
                        </a:spcBef>
                        <a:spcAft>
                          <a:spcPts val="600"/>
                        </a:spcAft>
                      </a:pPr>
                      <a:r>
                        <a:rPr lang="en-US" sz="1800">
                          <a:effectLst/>
                          <a:latin typeface="Calibri" panose="020F0502020204030204" pitchFamily="34" charset="0"/>
                          <a:ea typeface="Calibri" panose="020F0502020204030204" pitchFamily="34" charset="0"/>
                          <a:cs typeface="Times New Roman" panose="02020603050405020304" pitchFamily="18" charset="0"/>
                        </a:rPr>
                        <a:t>9.</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800">
                          <a:effectLst/>
                          <a:latin typeface="Calibri" panose="020F0502020204030204" pitchFamily="34" charset="0"/>
                          <a:ea typeface="Calibri" panose="020F0502020204030204" pitchFamily="34" charset="0"/>
                          <a:cs typeface="Times New Roman" panose="02020603050405020304" pitchFamily="18" charset="0"/>
                        </a:rPr>
                        <a:t>Professional Learning Communities (PLCs) with ICTs</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Module 9</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584462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ZA" dirty="0" smtClean="0"/>
              <a:t>Notional hours</a:t>
            </a:r>
            <a:endParaRPr lang="en-ZA" dirty="0"/>
          </a:p>
        </p:txBody>
      </p:sp>
      <p:graphicFrame>
        <p:nvGraphicFramePr>
          <p:cNvPr id="7" name="Table 6"/>
          <p:cNvGraphicFramePr>
            <a:graphicFrameLocks noGrp="1"/>
          </p:cNvGraphicFramePr>
          <p:nvPr>
            <p:extLst>
              <p:ext uri="{D42A27DB-BD31-4B8C-83A1-F6EECF244321}">
                <p14:modId xmlns:p14="http://schemas.microsoft.com/office/powerpoint/2010/main" val="2159114657"/>
              </p:ext>
            </p:extLst>
          </p:nvPr>
        </p:nvGraphicFramePr>
        <p:xfrm>
          <a:off x="381000" y="1371600"/>
          <a:ext cx="8382000" cy="4192660"/>
        </p:xfrm>
        <a:graphic>
          <a:graphicData uri="http://schemas.openxmlformats.org/drawingml/2006/table">
            <a:tbl>
              <a:tblPr firstRow="1" firstCol="1" bandRow="1"/>
              <a:tblGrid>
                <a:gridCol w="415586">
                  <a:extLst>
                    <a:ext uri="{9D8B030D-6E8A-4147-A177-3AD203B41FA5}">
                      <a16:colId xmlns:a16="http://schemas.microsoft.com/office/drawing/2014/main" val="20000"/>
                    </a:ext>
                  </a:extLst>
                </a:gridCol>
                <a:gridCol w="3083943">
                  <a:extLst>
                    <a:ext uri="{9D8B030D-6E8A-4147-A177-3AD203B41FA5}">
                      <a16:colId xmlns:a16="http://schemas.microsoft.com/office/drawing/2014/main" val="20001"/>
                    </a:ext>
                  </a:extLst>
                </a:gridCol>
                <a:gridCol w="1027981">
                  <a:extLst>
                    <a:ext uri="{9D8B030D-6E8A-4147-A177-3AD203B41FA5}">
                      <a16:colId xmlns:a16="http://schemas.microsoft.com/office/drawing/2014/main" val="20002"/>
                    </a:ext>
                  </a:extLst>
                </a:gridCol>
                <a:gridCol w="2767642">
                  <a:extLst>
                    <a:ext uri="{9D8B030D-6E8A-4147-A177-3AD203B41FA5}">
                      <a16:colId xmlns:a16="http://schemas.microsoft.com/office/drawing/2014/main" val="20003"/>
                    </a:ext>
                  </a:extLst>
                </a:gridCol>
                <a:gridCol w="1086848">
                  <a:extLst>
                    <a:ext uri="{9D8B030D-6E8A-4147-A177-3AD203B41FA5}">
                      <a16:colId xmlns:a16="http://schemas.microsoft.com/office/drawing/2014/main" val="20004"/>
                    </a:ext>
                  </a:extLst>
                </a:gridCol>
              </a:tblGrid>
              <a:tr h="397051">
                <a:tc>
                  <a:txBody>
                    <a:bodyPr/>
                    <a:lstStyle/>
                    <a:p>
                      <a:pPr algn="just">
                        <a:lnSpc>
                          <a:spcPct val="115000"/>
                        </a:lnSpc>
                        <a:spcBef>
                          <a:spcPts val="720"/>
                        </a:spcBef>
                        <a:spcAft>
                          <a:spcPts val="720"/>
                        </a:spcAft>
                      </a:pPr>
                      <a:r>
                        <a:rPr lang="en-US" sz="11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tc>
                  <a:txBody>
                    <a:bodyPr/>
                    <a:lstStyle/>
                    <a:p>
                      <a:pPr algn="ctr">
                        <a:lnSpc>
                          <a:spcPct val="115000"/>
                        </a:lnSpc>
                        <a:spcBef>
                          <a:spcPts val="720"/>
                        </a:spcBef>
                        <a:spcAft>
                          <a:spcPts val="720"/>
                        </a:spcAft>
                      </a:pPr>
                      <a:r>
                        <a:rPr lang="en-US" sz="11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MODULES</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tc>
                  <a:txBody>
                    <a:bodyPr/>
                    <a:lstStyle/>
                    <a:p>
                      <a:pPr algn="ctr">
                        <a:lnSpc>
                          <a:spcPct val="115000"/>
                        </a:lnSpc>
                        <a:spcBef>
                          <a:spcPts val="720"/>
                        </a:spcBef>
                        <a:spcAft>
                          <a:spcPts val="720"/>
                        </a:spcAft>
                      </a:pPr>
                      <a:r>
                        <a:rPr lang="en-US" sz="11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CONTACT SESSION</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tc>
                  <a:txBody>
                    <a:bodyPr/>
                    <a:lstStyle/>
                    <a:p>
                      <a:pPr algn="ctr">
                        <a:lnSpc>
                          <a:spcPct val="115000"/>
                        </a:lnSpc>
                        <a:spcBef>
                          <a:spcPts val="720"/>
                        </a:spcBef>
                        <a:spcAft>
                          <a:spcPts val="720"/>
                        </a:spcAft>
                      </a:pPr>
                      <a:r>
                        <a:rPr lang="en-US" sz="11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ASSESSMENT</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tc>
                  <a:txBody>
                    <a:bodyPr/>
                    <a:lstStyle/>
                    <a:p>
                      <a:pPr algn="ctr">
                        <a:lnSpc>
                          <a:spcPct val="115000"/>
                        </a:lnSpc>
                        <a:spcBef>
                          <a:spcPts val="720"/>
                        </a:spcBef>
                        <a:spcAft>
                          <a:spcPts val="720"/>
                        </a:spcAft>
                      </a:pPr>
                      <a:r>
                        <a:rPr lang="en-US" sz="11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NOTIONAL HOURS</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extLst>
                  <a:ext uri="{0D108BD9-81ED-4DB2-BD59-A6C34878D82A}">
                    <a16:rowId xmlns:a16="http://schemas.microsoft.com/office/drawing/2014/main" val="10000"/>
                  </a:ext>
                </a:extLst>
              </a:tr>
              <a:tr h="595577">
                <a:tc>
                  <a:txBody>
                    <a:bodyPr/>
                    <a:lstStyle/>
                    <a:p>
                      <a:pPr algn="just">
                        <a:lnSpc>
                          <a:spcPct val="115000"/>
                        </a:lnSpc>
                        <a:spcBef>
                          <a:spcPts val="600"/>
                        </a:spcBef>
                        <a:spcAft>
                          <a:spcPts val="600"/>
                        </a:spcAft>
                      </a:pPr>
                      <a:r>
                        <a:rPr lang="en-US" sz="1100">
                          <a:effectLst/>
                          <a:latin typeface="Calibri" panose="020F0502020204030204" pitchFamily="34" charset="0"/>
                          <a:ea typeface="Calibri" panose="020F0502020204030204" pitchFamily="34" charset="0"/>
                          <a:cs typeface="Times New Roman" panose="02020603050405020304" pitchFamily="18" charset="0"/>
                        </a:rPr>
                        <a:t>1.</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600"/>
                        </a:spcBef>
                        <a:spcAft>
                          <a:spcPts val="6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Module 1:</a:t>
                      </a:r>
                      <a:r>
                        <a:rPr lang="en-GB" sz="1100" dirty="0">
                          <a:effectLst/>
                          <a:latin typeface="Calibri" panose="020F0502020204030204" pitchFamily="34" charset="0"/>
                          <a:ea typeface="Calibri" panose="020F0502020204030204" pitchFamily="34" charset="0"/>
                          <a:cs typeface="Times New Roman" panose="02020603050405020304" pitchFamily="18" charset="0"/>
                        </a:rPr>
                        <a:t> Introduction and orientation of Subject Advisors in their roles and responsibilities as curriculum specialists in a digital environment</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6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 day</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600"/>
                        </a:spcBef>
                        <a:spcAft>
                          <a:spcPts val="6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Class activity</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694">
                <a:tc>
                  <a:txBody>
                    <a:bodyPr/>
                    <a:lstStyle/>
                    <a:p>
                      <a:pPr algn="just">
                        <a:lnSpc>
                          <a:spcPct val="115000"/>
                        </a:lnSpc>
                        <a:spcBef>
                          <a:spcPts val="600"/>
                        </a:spcBef>
                        <a:spcAft>
                          <a:spcPts val="720"/>
                        </a:spcAft>
                      </a:pPr>
                      <a:r>
                        <a:rPr lang="en-US" sz="1100">
                          <a:effectLst/>
                          <a:latin typeface="Calibri" panose="020F0502020204030204" pitchFamily="34" charset="0"/>
                          <a:ea typeface="Calibri" panose="020F0502020204030204" pitchFamily="34" charset="0"/>
                          <a:cs typeface="Times New Roman" panose="02020603050405020304" pitchFamily="18" charset="0"/>
                        </a:rPr>
                        <a:t>2.</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l">
                        <a:lnSpc>
                          <a:spcPct val="115000"/>
                        </a:lnSpc>
                        <a:spcBef>
                          <a:spcPts val="600"/>
                        </a:spcBef>
                        <a:spcAft>
                          <a:spcPts val="72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Module 2:</a:t>
                      </a:r>
                      <a:r>
                        <a:rPr lang="en-GB" sz="1100" dirty="0">
                          <a:effectLst/>
                          <a:latin typeface="Calibri" panose="020F0502020204030204" pitchFamily="34" charset="0"/>
                          <a:ea typeface="Calibri" panose="020F0502020204030204" pitchFamily="34" charset="0"/>
                          <a:cs typeface="Times New Roman" panose="02020603050405020304" pitchFamily="18" charset="0"/>
                        </a:rPr>
                        <a:t> What is ICT Pedagogical Integration?</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ctr">
                        <a:lnSpc>
                          <a:spcPct val="115000"/>
                        </a:lnSpc>
                        <a:spcBef>
                          <a:spcPts val="600"/>
                        </a:spcBef>
                        <a:spcAft>
                          <a:spcPts val="72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 day</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l">
                        <a:lnSpc>
                          <a:spcPct val="115000"/>
                        </a:lnSpc>
                        <a:spcBef>
                          <a:spcPts val="600"/>
                        </a:spcBef>
                        <a:spcAft>
                          <a:spcPts val="72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Class activity</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just">
                        <a:lnSpc>
                          <a:spcPct val="115000"/>
                        </a:lnSpc>
                        <a:spcBef>
                          <a:spcPts val="600"/>
                        </a:spcBef>
                        <a:spcAft>
                          <a:spcPts val="72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extLst>
                  <a:ext uri="{0D108BD9-81ED-4DB2-BD59-A6C34878D82A}">
                    <a16:rowId xmlns:a16="http://schemas.microsoft.com/office/drawing/2014/main" val="10002"/>
                  </a:ext>
                </a:extLst>
              </a:tr>
              <a:tr h="198526">
                <a:tc>
                  <a:txBody>
                    <a:bodyPr/>
                    <a:lstStyle/>
                    <a:p>
                      <a:pPr algn="just">
                        <a:lnSpc>
                          <a:spcPct val="115000"/>
                        </a:lnSpc>
                        <a:spcBef>
                          <a:spcPts val="600"/>
                        </a:spcBef>
                        <a:spcAft>
                          <a:spcPts val="600"/>
                        </a:spcAft>
                      </a:pPr>
                      <a:r>
                        <a:rPr lang="en-US" sz="1100">
                          <a:effectLst/>
                          <a:latin typeface="Calibri" panose="020F0502020204030204" pitchFamily="34" charset="0"/>
                          <a:ea typeface="Calibri" panose="020F0502020204030204" pitchFamily="34" charset="0"/>
                          <a:cs typeface="Times New Roman" panose="02020603050405020304" pitchFamily="18" charset="0"/>
                        </a:rPr>
                        <a:t>3.</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600"/>
                        </a:spcBef>
                        <a:spcAft>
                          <a:spcPts val="6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Module 3:</a:t>
                      </a:r>
                      <a:r>
                        <a:rPr lang="en-GB" sz="1100" dirty="0">
                          <a:effectLst/>
                          <a:latin typeface="Calibri" panose="020F0502020204030204" pitchFamily="34" charset="0"/>
                          <a:ea typeface="Calibri" panose="020F0502020204030204" pitchFamily="34" charset="0"/>
                          <a:cs typeface="Times New Roman" panose="02020603050405020304" pitchFamily="18" charset="0"/>
                        </a:rPr>
                        <a:t> The </a:t>
                      </a:r>
                      <a:r>
                        <a:rPr lang="en-GB" sz="1100" dirty="0" err="1">
                          <a:effectLst/>
                          <a:latin typeface="Calibri" panose="020F0502020204030204" pitchFamily="34" charset="0"/>
                          <a:ea typeface="Calibri" panose="020F0502020204030204" pitchFamily="34" charset="0"/>
                          <a:cs typeface="Times New Roman" panose="02020603050405020304" pitchFamily="18" charset="0"/>
                        </a:rPr>
                        <a:t>CoPAF</a:t>
                      </a:r>
                      <a:r>
                        <a:rPr lang="en-GB" sz="1100" dirty="0">
                          <a:effectLst/>
                          <a:latin typeface="Calibri" panose="020F0502020204030204" pitchFamily="34" charset="0"/>
                          <a:ea typeface="Calibri" panose="020F0502020204030204" pitchFamily="34" charset="0"/>
                          <a:cs typeface="Times New Roman" panose="02020603050405020304" pitchFamily="18" charset="0"/>
                        </a:rPr>
                        <a:t> Model/TPACK</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6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 day</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600"/>
                        </a:spcBef>
                        <a:spcAft>
                          <a:spcPts val="600"/>
                        </a:spcAft>
                      </a:pPr>
                      <a:r>
                        <a:rPr lang="en-US" sz="1100">
                          <a:effectLst/>
                          <a:latin typeface="Calibri" panose="020F0502020204030204" pitchFamily="34" charset="0"/>
                          <a:ea typeface="Calibri" panose="020F0502020204030204" pitchFamily="34" charset="0"/>
                          <a:cs typeface="Times New Roman" panose="02020603050405020304" pitchFamily="18" charset="0"/>
                        </a:rPr>
                        <a:t>Application in subject area</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97051">
                <a:tc>
                  <a:txBody>
                    <a:bodyPr/>
                    <a:lstStyle/>
                    <a:p>
                      <a:pPr algn="just">
                        <a:lnSpc>
                          <a:spcPct val="115000"/>
                        </a:lnSpc>
                        <a:spcBef>
                          <a:spcPts val="600"/>
                        </a:spcBef>
                        <a:spcAft>
                          <a:spcPts val="720"/>
                        </a:spcAft>
                      </a:pPr>
                      <a:r>
                        <a:rPr lang="en-US" sz="1100">
                          <a:effectLst/>
                          <a:latin typeface="Calibri" panose="020F0502020204030204" pitchFamily="34" charset="0"/>
                          <a:ea typeface="Calibri" panose="020F0502020204030204" pitchFamily="34" charset="0"/>
                          <a:cs typeface="Times New Roman" panose="02020603050405020304" pitchFamily="18" charset="0"/>
                        </a:rPr>
                        <a:t>4.</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l">
                        <a:lnSpc>
                          <a:spcPct val="115000"/>
                        </a:lnSpc>
                        <a:spcBef>
                          <a:spcPts val="600"/>
                        </a:spcBef>
                        <a:spcAft>
                          <a:spcPts val="72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Module 4:</a:t>
                      </a:r>
                      <a:r>
                        <a:rPr lang="en-GB" sz="1100" dirty="0">
                          <a:effectLst/>
                          <a:latin typeface="Calibri" panose="020F0502020204030204" pitchFamily="34" charset="0"/>
                          <a:ea typeface="Calibri" panose="020F0502020204030204" pitchFamily="34" charset="0"/>
                          <a:cs typeface="Times New Roman" panose="02020603050405020304" pitchFamily="18" charset="0"/>
                        </a:rPr>
                        <a:t> Integrating e-Content into subject teaching and learning</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ctr">
                        <a:lnSpc>
                          <a:spcPct val="115000"/>
                        </a:lnSpc>
                        <a:spcBef>
                          <a:spcPts val="600"/>
                        </a:spcBef>
                        <a:spcAft>
                          <a:spcPts val="72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 day</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l">
                        <a:lnSpc>
                          <a:spcPct val="115000"/>
                        </a:lnSpc>
                        <a:spcBef>
                          <a:spcPts val="600"/>
                        </a:spcBef>
                        <a:spcAft>
                          <a:spcPts val="72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Class activity – Peer assessment</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just">
                        <a:lnSpc>
                          <a:spcPct val="115000"/>
                        </a:lnSpc>
                        <a:spcBef>
                          <a:spcPts val="600"/>
                        </a:spcBef>
                        <a:spcAft>
                          <a:spcPts val="72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extLst>
                  <a:ext uri="{0D108BD9-81ED-4DB2-BD59-A6C34878D82A}">
                    <a16:rowId xmlns:a16="http://schemas.microsoft.com/office/drawing/2014/main" val="10004"/>
                  </a:ext>
                </a:extLst>
              </a:tr>
              <a:tr h="397051">
                <a:tc>
                  <a:txBody>
                    <a:bodyPr/>
                    <a:lstStyle/>
                    <a:p>
                      <a:pPr algn="just">
                        <a:lnSpc>
                          <a:spcPct val="115000"/>
                        </a:lnSpc>
                        <a:spcBef>
                          <a:spcPts val="600"/>
                        </a:spcBef>
                        <a:spcAft>
                          <a:spcPts val="600"/>
                        </a:spcAft>
                      </a:pPr>
                      <a:r>
                        <a:rPr lang="en-US" sz="1100">
                          <a:effectLst/>
                          <a:latin typeface="Calibri" panose="020F0502020204030204" pitchFamily="34" charset="0"/>
                          <a:ea typeface="Calibri" panose="020F0502020204030204" pitchFamily="34" charset="0"/>
                          <a:cs typeface="Times New Roman" panose="02020603050405020304" pitchFamily="18" charset="0"/>
                        </a:rPr>
                        <a:t>5.</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600"/>
                        </a:spcBef>
                        <a:spcAft>
                          <a:spcPts val="6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Module 5:</a:t>
                      </a:r>
                      <a:r>
                        <a:rPr lang="en-GB" sz="1100" dirty="0">
                          <a:effectLst/>
                          <a:latin typeface="Calibri" panose="020F0502020204030204" pitchFamily="34" charset="0"/>
                          <a:ea typeface="Calibri" panose="020F0502020204030204" pitchFamily="34" charset="0"/>
                          <a:cs typeface="Times New Roman" panose="02020603050405020304" pitchFamily="18" charset="0"/>
                        </a:rPr>
                        <a:t> e-Assessment/ Automated Assessment</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600"/>
                        </a:spcAft>
                      </a:pPr>
                      <a:r>
                        <a:rPr lang="en-US" sz="1100">
                          <a:effectLst/>
                          <a:latin typeface="Calibri" panose="020F0502020204030204" pitchFamily="34" charset="0"/>
                          <a:ea typeface="Calibri" panose="020F0502020204030204" pitchFamily="34" charset="0"/>
                          <a:cs typeface="Times New Roman" panose="02020603050405020304" pitchFamily="18" charset="0"/>
                        </a:rPr>
                        <a:t>1 day</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600"/>
                        </a:spcBef>
                        <a:spcAft>
                          <a:spcPts val="6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Creation and evaluation of an assessment online</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97051">
                <a:tc>
                  <a:txBody>
                    <a:bodyPr/>
                    <a:lstStyle/>
                    <a:p>
                      <a:pPr algn="just">
                        <a:lnSpc>
                          <a:spcPct val="115000"/>
                        </a:lnSpc>
                        <a:spcBef>
                          <a:spcPts val="600"/>
                        </a:spcBef>
                        <a:spcAft>
                          <a:spcPts val="720"/>
                        </a:spcAft>
                      </a:pPr>
                      <a:r>
                        <a:rPr lang="en-US" sz="1100">
                          <a:effectLst/>
                          <a:latin typeface="Calibri" panose="020F0502020204030204" pitchFamily="34" charset="0"/>
                          <a:ea typeface="Calibri" panose="020F0502020204030204" pitchFamily="34" charset="0"/>
                          <a:cs typeface="Times New Roman" panose="02020603050405020304" pitchFamily="18" charset="0"/>
                        </a:rPr>
                        <a:t>6.</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l">
                        <a:lnSpc>
                          <a:spcPct val="115000"/>
                        </a:lnSpc>
                        <a:spcBef>
                          <a:spcPts val="600"/>
                        </a:spcBef>
                        <a:spcAft>
                          <a:spcPts val="72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Module 6: </a:t>
                      </a:r>
                      <a:r>
                        <a:rPr lang="en-GB" sz="1100" dirty="0">
                          <a:effectLst/>
                          <a:latin typeface="Calibri" panose="020F0502020204030204" pitchFamily="34" charset="0"/>
                          <a:ea typeface="Calibri" panose="020F0502020204030204" pitchFamily="34" charset="0"/>
                          <a:cs typeface="Times New Roman" panose="02020603050405020304" pitchFamily="18" charset="0"/>
                        </a:rPr>
                        <a:t>Managing an ICT classroom Environment</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ctr">
                        <a:lnSpc>
                          <a:spcPct val="115000"/>
                        </a:lnSpc>
                        <a:spcBef>
                          <a:spcPts val="600"/>
                        </a:spcBef>
                        <a:spcAft>
                          <a:spcPts val="72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 day</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l">
                        <a:lnSpc>
                          <a:spcPct val="115000"/>
                        </a:lnSpc>
                        <a:spcBef>
                          <a:spcPts val="600"/>
                        </a:spcBef>
                        <a:spcAft>
                          <a:spcPts val="72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Class activity</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just">
                        <a:lnSpc>
                          <a:spcPct val="115000"/>
                        </a:lnSpc>
                        <a:spcBef>
                          <a:spcPts val="600"/>
                        </a:spcBef>
                        <a:spcAft>
                          <a:spcPts val="72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extLst>
                  <a:ext uri="{0D108BD9-81ED-4DB2-BD59-A6C34878D82A}">
                    <a16:rowId xmlns:a16="http://schemas.microsoft.com/office/drawing/2014/main" val="10006"/>
                  </a:ext>
                </a:extLst>
              </a:tr>
              <a:tr h="455541">
                <a:tc>
                  <a:txBody>
                    <a:bodyPr/>
                    <a:lstStyle/>
                    <a:p>
                      <a:pPr algn="just">
                        <a:lnSpc>
                          <a:spcPct val="115000"/>
                        </a:lnSpc>
                        <a:spcBef>
                          <a:spcPts val="600"/>
                        </a:spcBef>
                        <a:spcAft>
                          <a:spcPts val="600"/>
                        </a:spcAft>
                      </a:pPr>
                      <a:r>
                        <a:rPr lang="en-US" sz="1100">
                          <a:effectLst/>
                          <a:latin typeface="Calibri" panose="020F0502020204030204" pitchFamily="34" charset="0"/>
                          <a:ea typeface="Calibri" panose="020F0502020204030204" pitchFamily="34" charset="0"/>
                          <a:cs typeface="Times New Roman" panose="02020603050405020304" pitchFamily="18" charset="0"/>
                        </a:rPr>
                        <a:t>7.</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600"/>
                        </a:spcBef>
                        <a:spcAft>
                          <a:spcPts val="6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Module 7:</a:t>
                      </a:r>
                      <a:r>
                        <a:rPr lang="en-GB" sz="1100" dirty="0">
                          <a:effectLst/>
                          <a:latin typeface="Calibri" panose="020F0502020204030204" pitchFamily="34" charset="0"/>
                          <a:ea typeface="Calibri" panose="020F0502020204030204" pitchFamily="34" charset="0"/>
                          <a:cs typeface="Times New Roman" panose="02020603050405020304" pitchFamily="18" charset="0"/>
                        </a:rPr>
                        <a:t> How to support a teacher in a traditional and a digital classroom environment</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6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 day</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600"/>
                        </a:spcBef>
                        <a:spcAft>
                          <a:spcPts val="6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Steps and tools for supporting a teacher with an identified challenge with ICTs</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55541">
                <a:tc>
                  <a:txBody>
                    <a:bodyPr/>
                    <a:lstStyle/>
                    <a:p>
                      <a:pPr algn="just">
                        <a:lnSpc>
                          <a:spcPct val="115000"/>
                        </a:lnSpc>
                        <a:spcBef>
                          <a:spcPts val="600"/>
                        </a:spcBef>
                        <a:spcAft>
                          <a:spcPts val="720"/>
                        </a:spcAft>
                      </a:pPr>
                      <a:r>
                        <a:rPr lang="en-US" sz="1100">
                          <a:effectLst/>
                          <a:latin typeface="Calibri" panose="020F0502020204030204" pitchFamily="34" charset="0"/>
                          <a:ea typeface="Calibri" panose="020F0502020204030204" pitchFamily="34" charset="0"/>
                          <a:cs typeface="Times New Roman" panose="02020603050405020304" pitchFamily="18" charset="0"/>
                        </a:rPr>
                        <a:t>8.</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l">
                        <a:lnSpc>
                          <a:spcPct val="115000"/>
                        </a:lnSpc>
                        <a:spcBef>
                          <a:spcPts val="600"/>
                        </a:spcBef>
                        <a:spcAft>
                          <a:spcPts val="720"/>
                        </a:spcAft>
                      </a:pPr>
                      <a:r>
                        <a:rPr lang="en-GB" sz="1100" b="1" dirty="0">
                          <a:effectLst/>
                          <a:latin typeface="Calibri" panose="020F0502020204030204" pitchFamily="34" charset="0"/>
                          <a:ea typeface="Calibri" panose="020F0502020204030204" pitchFamily="34" charset="0"/>
                          <a:cs typeface="Arial" panose="020B0604020202020204" pitchFamily="34" charset="0"/>
                        </a:rPr>
                        <a:t>Module 8:</a:t>
                      </a: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a:effectLst/>
                          <a:latin typeface="Calibri" panose="020F0502020204030204" pitchFamily="34" charset="0"/>
                          <a:ea typeface="Calibri" panose="020F0502020204030204" pitchFamily="34" charset="0"/>
                          <a:cs typeface="Times New Roman" panose="02020603050405020304" pitchFamily="18" charset="0"/>
                        </a:rPr>
                        <a:t>Exposure and Development of materials</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ctr">
                        <a:lnSpc>
                          <a:spcPct val="115000"/>
                        </a:lnSpc>
                        <a:spcBef>
                          <a:spcPts val="600"/>
                        </a:spcBef>
                        <a:spcAft>
                          <a:spcPts val="72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 day</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l">
                        <a:lnSpc>
                          <a:spcPct val="115000"/>
                        </a:lnSpc>
                        <a:spcBef>
                          <a:spcPts val="600"/>
                        </a:spcBef>
                        <a:spcAft>
                          <a:spcPts val="72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 lesson developed on a learning management system of your choice</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gn="just">
                        <a:lnSpc>
                          <a:spcPct val="115000"/>
                        </a:lnSpc>
                        <a:spcBef>
                          <a:spcPts val="600"/>
                        </a:spcBef>
                        <a:spcAft>
                          <a:spcPts val="72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extLst>
                  <a:ext uri="{0D108BD9-81ED-4DB2-BD59-A6C34878D82A}">
                    <a16:rowId xmlns:a16="http://schemas.microsoft.com/office/drawing/2014/main" val="10008"/>
                  </a:ext>
                </a:extLst>
              </a:tr>
              <a:tr h="397051">
                <a:tc>
                  <a:txBody>
                    <a:bodyPr/>
                    <a:lstStyle/>
                    <a:p>
                      <a:pPr algn="just">
                        <a:lnSpc>
                          <a:spcPct val="115000"/>
                        </a:lnSpc>
                        <a:spcBef>
                          <a:spcPts val="600"/>
                        </a:spcBef>
                        <a:spcAft>
                          <a:spcPts val="600"/>
                        </a:spcAft>
                      </a:pPr>
                      <a:r>
                        <a:rPr lang="en-US" sz="1100">
                          <a:effectLst/>
                          <a:latin typeface="Calibri" panose="020F0502020204030204" pitchFamily="34" charset="0"/>
                          <a:ea typeface="Calibri" panose="020F0502020204030204" pitchFamily="34" charset="0"/>
                          <a:cs typeface="Times New Roman" panose="02020603050405020304" pitchFamily="18" charset="0"/>
                        </a:rPr>
                        <a:t>9.</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600"/>
                        </a:spcBef>
                        <a:spcAft>
                          <a:spcPts val="6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Module 9:</a:t>
                      </a:r>
                      <a:r>
                        <a:rPr lang="en-GB" sz="1100" dirty="0">
                          <a:effectLst/>
                          <a:latin typeface="Calibri" panose="020F0502020204030204" pitchFamily="34" charset="0"/>
                          <a:ea typeface="Calibri" panose="020F0502020204030204" pitchFamily="34" charset="0"/>
                          <a:cs typeface="Times New Roman" panose="02020603050405020304" pitchFamily="18" charset="0"/>
                        </a:rPr>
                        <a:t> Professional</a:t>
                      </a:r>
                      <a:r>
                        <a:rPr lang="en-GB" sz="1100" b="1" dirty="0">
                          <a:effectLst/>
                          <a:latin typeface="Calibri" panose="020F0502020204030204" pitchFamily="34" charset="0"/>
                          <a:ea typeface="Calibri" panose="020F0502020204030204" pitchFamily="34" charset="0"/>
                          <a:cs typeface="Times New Roman" panose="02020603050405020304" pitchFamily="18" charset="0"/>
                        </a:rPr>
                        <a:t> </a:t>
                      </a:r>
                      <a:r>
                        <a:rPr lang="en-GB" sz="1100" dirty="0">
                          <a:effectLst/>
                          <a:latin typeface="Calibri" panose="020F0502020204030204" pitchFamily="34" charset="0"/>
                          <a:ea typeface="Calibri" panose="020F0502020204030204" pitchFamily="34" charset="0"/>
                          <a:cs typeface="Times New Roman" panose="02020603050405020304" pitchFamily="18" charset="0"/>
                        </a:rPr>
                        <a:t>Learning Communities with ICTs</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6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 day</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600"/>
                        </a:spcBef>
                        <a:spcAft>
                          <a:spcPts val="6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Evidence of participation in your subject PLC on social media</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198526">
                <a:tc>
                  <a:txBody>
                    <a:bodyPr/>
                    <a:lstStyle/>
                    <a:p>
                      <a:pPr algn="just">
                        <a:lnSpc>
                          <a:spcPct val="115000"/>
                        </a:lnSpc>
                        <a:spcBef>
                          <a:spcPts val="600"/>
                        </a:spcBef>
                        <a:spcAft>
                          <a:spcPts val="6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GB" sz="1100">
                          <a:effectLst/>
                          <a:latin typeface="Calibri" panose="020F0502020204030204" pitchFamily="34" charset="0"/>
                          <a:ea typeface="Calibri" panose="020F0502020204030204" pitchFamily="34" charset="0"/>
                          <a:cs typeface="Times New Roman" panose="02020603050405020304" pitchFamily="18" charset="0"/>
                        </a:rPr>
                        <a:t>TOTAL NUMBER OF HOURS</a:t>
                      </a:r>
                      <a:endParaRPr lang="en-ZA" sz="110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2455" marR="524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42781876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ZA" dirty="0" smtClean="0"/>
              <a:t>Glossary of terms</a:t>
            </a:r>
            <a:endParaRPr lang="en-ZA" dirty="0"/>
          </a:p>
        </p:txBody>
      </p:sp>
      <p:graphicFrame>
        <p:nvGraphicFramePr>
          <p:cNvPr id="5153" name="Table 5152"/>
          <p:cNvGraphicFramePr>
            <a:graphicFrameLocks noGrp="1"/>
          </p:cNvGraphicFramePr>
          <p:nvPr>
            <p:extLst>
              <p:ext uri="{D42A27DB-BD31-4B8C-83A1-F6EECF244321}">
                <p14:modId xmlns:p14="http://schemas.microsoft.com/office/powerpoint/2010/main" val="910654164"/>
              </p:ext>
            </p:extLst>
          </p:nvPr>
        </p:nvGraphicFramePr>
        <p:xfrm>
          <a:off x="640758" y="2370580"/>
          <a:ext cx="7997341" cy="1836103"/>
        </p:xfrm>
        <a:graphic>
          <a:graphicData uri="http://schemas.openxmlformats.org/drawingml/2006/table">
            <a:tbl>
              <a:tblPr firstRow="1" firstCol="1" bandRow="1"/>
              <a:tblGrid>
                <a:gridCol w="2748148">
                  <a:extLst>
                    <a:ext uri="{9D8B030D-6E8A-4147-A177-3AD203B41FA5}">
                      <a16:colId xmlns:a16="http://schemas.microsoft.com/office/drawing/2014/main" val="20000"/>
                    </a:ext>
                  </a:extLst>
                </a:gridCol>
                <a:gridCol w="5249193">
                  <a:extLst>
                    <a:ext uri="{9D8B030D-6E8A-4147-A177-3AD203B41FA5}">
                      <a16:colId xmlns:a16="http://schemas.microsoft.com/office/drawing/2014/main" val="20001"/>
                    </a:ext>
                  </a:extLst>
                </a:gridCol>
              </a:tblGrid>
              <a:tr h="574231">
                <a:tc>
                  <a:txBody>
                    <a:bodyPr/>
                    <a:lstStyle/>
                    <a:p>
                      <a:pPr algn="just">
                        <a:lnSpc>
                          <a:spcPct val="115000"/>
                        </a:lnSpc>
                        <a:spcBef>
                          <a:spcPts val="720"/>
                        </a:spcBef>
                        <a:spcAft>
                          <a:spcPts val="720"/>
                        </a:spcAft>
                      </a:pPr>
                      <a:r>
                        <a:rPr lang="en-US" sz="24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WORD/S</a:t>
                      </a:r>
                      <a:endParaRPr lang="en-ZA"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tc>
                  <a:txBody>
                    <a:bodyPr/>
                    <a:lstStyle/>
                    <a:p>
                      <a:pPr algn="just">
                        <a:lnSpc>
                          <a:spcPct val="115000"/>
                        </a:lnSpc>
                        <a:spcBef>
                          <a:spcPts val="720"/>
                        </a:spcBef>
                        <a:spcAft>
                          <a:spcPts val="720"/>
                        </a:spcAft>
                      </a:pPr>
                      <a:r>
                        <a:rPr lang="en-US" sz="24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EXPLANATION</a:t>
                      </a:r>
                      <a:endParaRPr lang="en-ZA"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extLst>
                  <a:ext uri="{0D108BD9-81ED-4DB2-BD59-A6C34878D82A}">
                    <a16:rowId xmlns:a16="http://schemas.microsoft.com/office/drawing/2014/main" val="10000"/>
                  </a:ext>
                </a:extLst>
              </a:tr>
              <a:tr h="1148461">
                <a:tc>
                  <a:txBody>
                    <a:bodyPr/>
                    <a:lstStyle/>
                    <a:p>
                      <a:pPr algn="l">
                        <a:lnSpc>
                          <a:spcPct val="115000"/>
                        </a:lnSpc>
                        <a:spcBef>
                          <a:spcPts val="600"/>
                        </a:spcBef>
                        <a:spcAft>
                          <a:spcPts val="6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SMART/ Paperless Classrooms </a:t>
                      </a:r>
                      <a:endParaRPr lang="en-ZA"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r>
                        <a:rPr lang="en-US" sz="2400" dirty="0" smtClean="0">
                          <a:effectLst/>
                          <a:latin typeface="Calibri" panose="020F0502020204030204" pitchFamily="34" charset="0"/>
                          <a:ea typeface="Calibri" panose="020F0502020204030204" pitchFamily="34" charset="0"/>
                          <a:cs typeface="Times New Roman" panose="02020603050405020304" pitchFamily="18" charset="0"/>
                        </a:rPr>
                        <a:t>Highly </a:t>
                      </a:r>
                      <a:r>
                        <a:rPr lang="en-US" sz="2400" dirty="0">
                          <a:effectLst/>
                          <a:latin typeface="Calibri" panose="020F0502020204030204" pitchFamily="34" charset="0"/>
                          <a:ea typeface="Calibri" panose="020F0502020204030204" pitchFamily="34" charset="0"/>
                          <a:cs typeface="Times New Roman" panose="02020603050405020304" pitchFamily="18" charset="0"/>
                        </a:rPr>
                        <a:t>digitalized learning environments where learners use the internet, e-books or school network to learn</a:t>
                      </a:r>
                      <a:endParaRPr lang="en-ZA"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pSp>
        <p:nvGrpSpPr>
          <p:cNvPr id="5121" name="Group 243"/>
          <p:cNvGrpSpPr>
            <a:grpSpLocks/>
          </p:cNvGrpSpPr>
          <p:nvPr/>
        </p:nvGrpSpPr>
        <p:grpSpPr bwMode="auto">
          <a:xfrm>
            <a:off x="-22225" y="-63500"/>
            <a:ext cx="625475" cy="406400"/>
            <a:chOff x="0" y="0"/>
            <a:chExt cx="8312" cy="5939"/>
          </a:xfrm>
        </p:grpSpPr>
      </p:grpSp>
      <p:grpSp>
        <p:nvGrpSpPr>
          <p:cNvPr id="5133" name="Group 13"/>
          <p:cNvGrpSpPr>
            <a:grpSpLocks/>
          </p:cNvGrpSpPr>
          <p:nvPr/>
        </p:nvGrpSpPr>
        <p:grpSpPr bwMode="auto">
          <a:xfrm>
            <a:off x="-22225" y="-63500"/>
            <a:ext cx="625475" cy="406400"/>
            <a:chOff x="0" y="0"/>
            <a:chExt cx="8312" cy="5939"/>
          </a:xfrm>
        </p:grpSpPr>
      </p:grpSp>
      <p:grpSp>
        <p:nvGrpSpPr>
          <p:cNvPr id="5145" name="Group 25"/>
          <p:cNvGrpSpPr>
            <a:grpSpLocks/>
          </p:cNvGrpSpPr>
          <p:nvPr/>
        </p:nvGrpSpPr>
        <p:grpSpPr bwMode="auto">
          <a:xfrm>
            <a:off x="-3175" y="-14288"/>
            <a:ext cx="625475" cy="406401"/>
            <a:chOff x="0" y="0"/>
            <a:chExt cx="8312" cy="5939"/>
          </a:xfrm>
        </p:grpSpPr>
      </p:grpSp>
    </p:spTree>
    <p:extLst>
      <p:ext uri="{BB962C8B-B14F-4D97-AF65-F5344CB8AC3E}">
        <p14:creationId xmlns:p14="http://schemas.microsoft.com/office/powerpoint/2010/main" val="37978082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3091</TotalTime>
  <Words>2730</Words>
  <Application>Microsoft Office PowerPoint</Application>
  <PresentationFormat>On-screen Show (4:3)</PresentationFormat>
  <Paragraphs>382</Paragraphs>
  <Slides>25</Slides>
  <Notes>25</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25</vt:i4>
      </vt:variant>
    </vt:vector>
  </HeadingPairs>
  <TitlesOfParts>
    <vt:vector size="33" baseType="lpstr">
      <vt:lpstr>Arial</vt:lpstr>
      <vt:lpstr>Calibri</vt:lpstr>
      <vt:lpstr>Calibri Light</vt:lpstr>
      <vt:lpstr>Times New Roman</vt:lpstr>
      <vt:lpstr>Webdings</vt:lpstr>
      <vt:lpstr>Office Theme</vt:lpstr>
      <vt:lpstr>1_Office Theme</vt:lpstr>
      <vt:lpstr>2_Office Theme</vt:lpstr>
      <vt:lpstr>PowerPoint Presentation</vt:lpstr>
      <vt:lpstr>PROGRAM OF THE DAY: MODULE 4</vt:lpstr>
      <vt:lpstr> COPYRIGHT  </vt:lpstr>
      <vt:lpstr>PURPOSE OF THE PROGRAM</vt:lpstr>
      <vt:lpstr>Learning outcomes</vt:lpstr>
      <vt:lpstr>PowerPoint Presentation</vt:lpstr>
      <vt:lpstr>MODULES</vt:lpstr>
      <vt:lpstr>Notional hours</vt:lpstr>
      <vt:lpstr>Glossary of terms</vt:lpstr>
      <vt:lpstr>Acronyms and abbreviations</vt:lpstr>
      <vt:lpstr>Module 4: integrating e-content into subject teaching and learning</vt:lpstr>
      <vt:lpstr>Aim of this module</vt:lpstr>
      <vt:lpstr>objectives</vt:lpstr>
      <vt:lpstr>Activity 4.1</vt:lpstr>
      <vt:lpstr>Accessing e-books</vt:lpstr>
      <vt:lpstr>Instructions on getting e-books on the server</vt:lpstr>
      <vt:lpstr>Accessing resources in the portal</vt:lpstr>
      <vt:lpstr>Activity 4.2</vt:lpstr>
      <vt:lpstr>USING PRESCRIBED E-CONTENT</vt:lpstr>
      <vt:lpstr>Adapting e-content</vt:lpstr>
      <vt:lpstr>E-LESSON PLANS </vt:lpstr>
      <vt:lpstr>Activity 4.3</vt:lpstr>
      <vt:lpstr>multimedia</vt:lpstr>
      <vt:lpstr>Mind-set AND ACTIVITY 4.4</vt:lpstr>
      <vt:lpstr>The End</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Nokulunga Ndlovu</dc:creator>
  <cp:lastModifiedBy>Suzanne Van Schalkwyk</cp:lastModifiedBy>
  <cp:revision>232</cp:revision>
  <cp:lastPrinted>2017-08-20T19:12:19Z</cp:lastPrinted>
  <dcterms:created xsi:type="dcterms:W3CDTF">2017-01-27T00:36:09Z</dcterms:created>
  <dcterms:modified xsi:type="dcterms:W3CDTF">2017-09-04T21:25:30Z</dcterms:modified>
</cp:coreProperties>
</file>