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Override2.xml" ContentType="application/vnd.openxmlformats-officedocument.themeOverrid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0" r:id="rId1"/>
    <p:sldMasterId id="2147483706" r:id="rId2"/>
    <p:sldMasterId id="2147483709" r:id="rId3"/>
  </p:sldMasterIdLst>
  <p:notesMasterIdLst>
    <p:notesMasterId r:id="rId27"/>
  </p:notesMasterIdLst>
  <p:handoutMasterIdLst>
    <p:handoutMasterId r:id="rId28"/>
  </p:handoutMasterIdLst>
  <p:sldIdLst>
    <p:sldId id="447" r:id="rId4"/>
    <p:sldId id="446" r:id="rId5"/>
    <p:sldId id="258" r:id="rId6"/>
    <p:sldId id="460" r:id="rId7"/>
    <p:sldId id="462" r:id="rId8"/>
    <p:sldId id="448" r:id="rId9"/>
    <p:sldId id="449" r:id="rId10"/>
    <p:sldId id="450" r:id="rId11"/>
    <p:sldId id="451" r:id="rId12"/>
    <p:sldId id="466" r:id="rId13"/>
    <p:sldId id="467" r:id="rId14"/>
    <p:sldId id="468" r:id="rId15"/>
    <p:sldId id="469" r:id="rId16"/>
    <p:sldId id="463" r:id="rId17"/>
    <p:sldId id="464" r:id="rId18"/>
    <p:sldId id="465" r:id="rId19"/>
    <p:sldId id="452" r:id="rId20"/>
    <p:sldId id="459" r:id="rId21"/>
    <p:sldId id="453" r:id="rId22"/>
    <p:sldId id="454" r:id="rId23"/>
    <p:sldId id="455" r:id="rId24"/>
    <p:sldId id="456" r:id="rId25"/>
    <p:sldId id="441" r:id="rId26"/>
  </p:sldIdLst>
  <p:sldSz cx="9144000" cy="6858000" type="screen4x3"/>
  <p:notesSz cx="6858000" cy="99456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NDA" initials="L" lastIdx="12" clrIdx="0"/>
  <p:cmAuthor id="1" name="Suzanne Van Schalkwyk" initials="SVS"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DB6519"/>
    <a:srgbClr val="ED7D31"/>
    <a:srgbClr val="FFDE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54" autoAdjust="0"/>
    <p:restoredTop sz="69581" autoAdjust="0"/>
  </p:normalViewPr>
  <p:slideViewPr>
    <p:cSldViewPr>
      <p:cViewPr varScale="1">
        <p:scale>
          <a:sx n="44" d="100"/>
          <a:sy n="44" d="100"/>
        </p:scale>
        <p:origin x="992" y="36"/>
      </p:cViewPr>
      <p:guideLst>
        <p:guide orient="horz" pos="2160"/>
        <p:guide pos="2880"/>
      </p:guideLst>
    </p:cSldViewPr>
  </p:slideViewPr>
  <p:notesTextViewPr>
    <p:cViewPr>
      <p:scale>
        <a:sx n="150" d="100"/>
        <a:sy n="150" d="100"/>
      </p:scale>
      <p:origin x="0" y="0"/>
    </p:cViewPr>
  </p:notesTextViewPr>
  <p:sorterViewPr>
    <p:cViewPr varScale="1">
      <p:scale>
        <a:sx n="1" d="1"/>
        <a:sy n="1" d="1"/>
      </p:scale>
      <p:origin x="0" y="0"/>
    </p:cViewPr>
  </p:sorterViewPr>
  <p:notesViewPr>
    <p:cSldViewPr>
      <p:cViewPr varScale="1">
        <p:scale>
          <a:sx n="76" d="100"/>
          <a:sy n="76" d="100"/>
        </p:scale>
        <p:origin x="326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2583" tIns="46292" rIns="92583" bIns="46292" rtlCol="0"/>
          <a:lstStyle>
            <a:lvl1pPr algn="l">
              <a:defRPr sz="1200"/>
            </a:lvl1pPr>
          </a:lstStyle>
          <a:p>
            <a:r>
              <a:rPr lang="en-ZA" dirty="0" smtClean="0"/>
              <a:t>School Based ICT Committees</a:t>
            </a:r>
            <a:endParaRPr lang="en-ZA" dirty="0"/>
          </a:p>
        </p:txBody>
      </p:sp>
      <p:sp>
        <p:nvSpPr>
          <p:cNvPr id="3" name="Date Placeholder 2"/>
          <p:cNvSpPr>
            <a:spLocks noGrp="1"/>
          </p:cNvSpPr>
          <p:nvPr>
            <p:ph type="dt" sz="quarter" idx="1"/>
          </p:nvPr>
        </p:nvSpPr>
        <p:spPr>
          <a:xfrm>
            <a:off x="3884613" y="0"/>
            <a:ext cx="2971800" cy="499012"/>
          </a:xfrm>
          <a:prstGeom prst="rect">
            <a:avLst/>
          </a:prstGeom>
        </p:spPr>
        <p:txBody>
          <a:bodyPr vert="horz" lIns="92583" tIns="46292" rIns="92583" bIns="46292" rtlCol="0"/>
          <a:lstStyle>
            <a:lvl1pPr algn="r">
              <a:defRPr sz="1200"/>
            </a:lvl1pPr>
          </a:lstStyle>
          <a:p>
            <a:fld id="{96F4AD5C-6564-4451-8059-CD1BC5AF408E}" type="datetime3">
              <a:rPr lang="en-US" smtClean="0"/>
              <a:t>15 April 2020</a:t>
            </a:fld>
            <a:endParaRPr lang="en-ZA" dirty="0"/>
          </a:p>
        </p:txBody>
      </p:sp>
      <p:sp>
        <p:nvSpPr>
          <p:cNvPr id="4" name="Footer Placeholder 3"/>
          <p:cNvSpPr>
            <a:spLocks noGrp="1"/>
          </p:cNvSpPr>
          <p:nvPr>
            <p:ph type="ftr" sz="quarter" idx="2"/>
          </p:nvPr>
        </p:nvSpPr>
        <p:spPr>
          <a:xfrm>
            <a:off x="0" y="9446679"/>
            <a:ext cx="2971800" cy="499011"/>
          </a:xfrm>
          <a:prstGeom prst="rect">
            <a:avLst/>
          </a:prstGeom>
        </p:spPr>
        <p:txBody>
          <a:bodyPr vert="horz" lIns="92583" tIns="46292" rIns="92583" bIns="46292" rtlCol="0" anchor="b"/>
          <a:lstStyle>
            <a:lvl1pPr algn="l">
              <a:defRPr sz="1200"/>
            </a:lvl1pPr>
          </a:lstStyle>
          <a:p>
            <a:r>
              <a:rPr lang="en-ZA" dirty="0" smtClean="0"/>
              <a:t>Subject Advisors</a:t>
            </a:r>
            <a:endParaRPr lang="en-ZA" dirty="0"/>
          </a:p>
        </p:txBody>
      </p:sp>
      <p:sp>
        <p:nvSpPr>
          <p:cNvPr id="5" name="Slide Number Placeholder 4"/>
          <p:cNvSpPr>
            <a:spLocks noGrp="1"/>
          </p:cNvSpPr>
          <p:nvPr>
            <p:ph type="sldNum" sz="quarter" idx="3"/>
          </p:nvPr>
        </p:nvSpPr>
        <p:spPr>
          <a:xfrm>
            <a:off x="3884613" y="9446679"/>
            <a:ext cx="2971800" cy="499011"/>
          </a:xfrm>
          <a:prstGeom prst="rect">
            <a:avLst/>
          </a:prstGeom>
        </p:spPr>
        <p:txBody>
          <a:bodyPr vert="horz" lIns="92583" tIns="46292" rIns="92583" bIns="46292" rtlCol="0" anchor="b"/>
          <a:lstStyle>
            <a:lvl1pPr algn="r">
              <a:defRPr sz="1200"/>
            </a:lvl1pPr>
          </a:lstStyle>
          <a:p>
            <a:fld id="{259D8A6A-88C6-423A-9AAB-A42F98C7E9BA}" type="slidenum">
              <a:rPr lang="en-ZA" smtClean="0"/>
              <a:pPr/>
              <a:t>‹#›</a:t>
            </a:fld>
            <a:endParaRPr lang="en-ZA"/>
          </a:p>
        </p:txBody>
      </p:sp>
    </p:spTree>
    <p:extLst>
      <p:ext uri="{BB962C8B-B14F-4D97-AF65-F5344CB8AC3E}">
        <p14:creationId xmlns:p14="http://schemas.microsoft.com/office/powerpoint/2010/main" val="380058368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85801" y="186051"/>
            <a:ext cx="2590800" cy="497285"/>
          </a:xfrm>
          <a:prstGeom prst="rect">
            <a:avLst/>
          </a:prstGeom>
        </p:spPr>
        <p:txBody>
          <a:bodyPr vert="horz" lIns="92583" tIns="46292" rIns="92583" bIns="46292" rtlCol="0"/>
          <a:lstStyle>
            <a:lvl1pPr algn="l">
              <a:defRPr sz="1100" i="1"/>
            </a:lvl1pPr>
          </a:lstStyle>
          <a:p>
            <a:r>
              <a:rPr lang="en-US" smtClean="0"/>
              <a:t>School Based ICT Committees</a:t>
            </a:r>
            <a:endParaRPr lang="en-US"/>
          </a:p>
        </p:txBody>
      </p:sp>
      <p:sp>
        <p:nvSpPr>
          <p:cNvPr id="3" name="Date Placeholder 2"/>
          <p:cNvSpPr>
            <a:spLocks noGrp="1"/>
          </p:cNvSpPr>
          <p:nvPr>
            <p:ph type="dt" idx="1"/>
          </p:nvPr>
        </p:nvSpPr>
        <p:spPr>
          <a:xfrm>
            <a:off x="3884612" y="186051"/>
            <a:ext cx="2287588" cy="497285"/>
          </a:xfrm>
          <a:prstGeom prst="rect">
            <a:avLst/>
          </a:prstGeom>
        </p:spPr>
        <p:txBody>
          <a:bodyPr vert="horz" lIns="92583" tIns="46292" rIns="92583" bIns="46292" rtlCol="0"/>
          <a:lstStyle>
            <a:lvl1pPr algn="r">
              <a:defRPr sz="1100" i="1"/>
            </a:lvl1pPr>
          </a:lstStyle>
          <a:p>
            <a:fld id="{2BBE053D-30C7-4335-81BC-EAF6EEA612DD}" type="datetime3">
              <a:rPr lang="en-US" smtClean="0"/>
              <a:t>15 April 2020</a:t>
            </a:fld>
            <a:endParaRPr lang="en-US"/>
          </a:p>
        </p:txBody>
      </p:sp>
      <p:sp>
        <p:nvSpPr>
          <p:cNvPr id="4" name="Slide Image Placeholder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2583" tIns="46292" rIns="92583" bIns="46292" rtlCol="0" anchor="ctr"/>
          <a:lstStyle/>
          <a:p>
            <a:endParaRPr lang="en-US"/>
          </a:p>
        </p:txBody>
      </p:sp>
      <p:sp>
        <p:nvSpPr>
          <p:cNvPr id="5" name="Notes Placeholder 4"/>
          <p:cNvSpPr>
            <a:spLocks noGrp="1"/>
          </p:cNvSpPr>
          <p:nvPr>
            <p:ph type="body" sz="quarter" idx="3"/>
          </p:nvPr>
        </p:nvSpPr>
        <p:spPr>
          <a:xfrm>
            <a:off x="685800" y="4724203"/>
            <a:ext cx="5486400" cy="4475559"/>
          </a:xfrm>
          <a:prstGeom prst="rect">
            <a:avLst/>
          </a:prstGeom>
        </p:spPr>
        <p:txBody>
          <a:bodyPr vert="horz" lIns="92583" tIns="46292" rIns="92583" bIns="4629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609600" y="9446677"/>
            <a:ext cx="3275013" cy="497285"/>
          </a:xfrm>
          <a:prstGeom prst="rect">
            <a:avLst/>
          </a:prstGeom>
        </p:spPr>
        <p:txBody>
          <a:bodyPr vert="horz" lIns="92583" tIns="46292" rIns="92583" bIns="46292" rtlCol="0" anchor="t"/>
          <a:lstStyle>
            <a:lvl1pPr algn="l">
              <a:defRPr sz="1100" i="1"/>
            </a:lvl1pPr>
          </a:lstStyle>
          <a:p>
            <a:r>
              <a:rPr lang="en-ZA" dirty="0" smtClean="0"/>
              <a:t>Practical Guide for Subject Advisors</a:t>
            </a:r>
            <a:endParaRPr lang="en-US" dirty="0"/>
          </a:p>
        </p:txBody>
      </p:sp>
      <p:sp>
        <p:nvSpPr>
          <p:cNvPr id="7" name="Slide Number Placeholder 6"/>
          <p:cNvSpPr>
            <a:spLocks noGrp="1"/>
          </p:cNvSpPr>
          <p:nvPr>
            <p:ph type="sldNum" sz="quarter" idx="5"/>
          </p:nvPr>
        </p:nvSpPr>
        <p:spPr>
          <a:xfrm>
            <a:off x="5145087" y="9448403"/>
            <a:ext cx="1139826" cy="497285"/>
          </a:xfrm>
          <a:prstGeom prst="rect">
            <a:avLst/>
          </a:prstGeom>
        </p:spPr>
        <p:txBody>
          <a:bodyPr vert="horz" lIns="92583" tIns="46292" rIns="92583" bIns="46292" rtlCol="0" anchor="t"/>
          <a:lstStyle>
            <a:lvl1pPr algn="r">
              <a:defRPr sz="1100" i="1"/>
            </a:lvl1pPr>
          </a:lstStyle>
          <a:p>
            <a:fld id="{4E93A24C-B7E9-4423-9CF2-DADFC3BA44ED}" type="slidenum">
              <a:rPr lang="en-US" smtClean="0"/>
              <a:pPr/>
              <a:t>‹#›</a:t>
            </a:fld>
            <a:endParaRPr lang="en-US"/>
          </a:p>
        </p:txBody>
      </p:sp>
    </p:spTree>
    <p:extLst>
      <p:ext uri="{BB962C8B-B14F-4D97-AF65-F5344CB8AC3E}">
        <p14:creationId xmlns:p14="http://schemas.microsoft.com/office/powerpoint/2010/main" val="1298248407"/>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smtClean="0"/>
              <a:t>[2 </a:t>
            </a:r>
            <a:r>
              <a:rPr lang="en-US" b="1" dirty="0"/>
              <a:t>min] </a:t>
            </a:r>
            <a:endParaRPr lang="en-US" b="1" dirty="0" smtClean="0"/>
          </a:p>
          <a:p>
            <a:pPr marL="171450" lvl="0" indent="-171450">
              <a:buFont typeface="Arial" panose="020B0604020202020204" pitchFamily="34" charset="0"/>
              <a:buChar char="•"/>
            </a:pPr>
            <a:r>
              <a:rPr lang="en-US" dirty="0" smtClean="0"/>
              <a:t>Please </a:t>
            </a:r>
            <a:r>
              <a:rPr lang="en-US" dirty="0"/>
              <a:t>read the whole workbook before you go through these </a:t>
            </a:r>
            <a:r>
              <a:rPr lang="en-US" dirty="0" smtClean="0"/>
              <a:t>slides</a:t>
            </a:r>
            <a:endParaRPr lang="en-ZA" dirty="0"/>
          </a:p>
          <a:p>
            <a:pPr marL="171450" lvl="0" indent="-171450">
              <a:buFont typeface="Arial" panose="020B0604020202020204" pitchFamily="34" charset="0"/>
              <a:buChar char="•"/>
            </a:pPr>
            <a:r>
              <a:rPr lang="en-US" dirty="0"/>
              <a:t>This year the focus for full ICT schools, is to ensure ICTs are integrated into teaching and learning in the classroom </a:t>
            </a:r>
            <a:endParaRPr lang="en-ZA" dirty="0"/>
          </a:p>
          <a:p>
            <a:pPr marL="171450" lvl="0" indent="-171450">
              <a:buFont typeface="Arial" panose="020B0604020202020204" pitchFamily="34" charset="0"/>
              <a:buChar char="•"/>
            </a:pPr>
            <a:r>
              <a:rPr lang="en-US" dirty="0"/>
              <a:t>Commend these </a:t>
            </a:r>
            <a:r>
              <a:rPr lang="en-US" dirty="0" smtClean="0"/>
              <a:t>Subject Advisors for </a:t>
            </a:r>
            <a:r>
              <a:rPr lang="en-US" dirty="0"/>
              <a:t>the initiative they have made to support this </a:t>
            </a:r>
            <a:r>
              <a:rPr lang="en-US" dirty="0" smtClean="0"/>
              <a:t>process</a:t>
            </a:r>
          </a:p>
          <a:p>
            <a:pPr marL="171450" lvl="0" indent="-171450">
              <a:buFont typeface="Arial" panose="020B0604020202020204" pitchFamily="34" charset="0"/>
              <a:buChar char="•"/>
            </a:pPr>
            <a:r>
              <a:rPr lang="en-US" dirty="0" smtClean="0"/>
              <a:t>Read </a:t>
            </a:r>
            <a:r>
              <a:rPr lang="en-US" dirty="0"/>
              <a:t>the quotation on the slide and discuss what it means in the context of ICT in </a:t>
            </a:r>
            <a:r>
              <a:rPr lang="en-US" dirty="0" smtClean="0"/>
              <a:t>education</a:t>
            </a:r>
          </a:p>
        </p:txBody>
      </p:sp>
      <p:sp>
        <p:nvSpPr>
          <p:cNvPr id="4" name="Slide Number Placeholder 3"/>
          <p:cNvSpPr>
            <a:spLocks noGrp="1"/>
          </p:cNvSpPr>
          <p:nvPr>
            <p:ph type="sldNum" sz="quarter" idx="10"/>
          </p:nvPr>
        </p:nvSpPr>
        <p:spPr/>
        <p:txBody>
          <a:bodyPr/>
          <a:lstStyle/>
          <a:p>
            <a:fld id="{4E93A24C-B7E9-4423-9CF2-DADFC3BA44ED}" type="slidenum">
              <a:rPr lang="en-US" smtClean="0">
                <a:solidFill>
                  <a:prstClr val="black"/>
                </a:solidFill>
              </a:rPr>
              <a:pPr/>
              <a:t>1</a:t>
            </a:fld>
            <a:endParaRPr lang="en-US">
              <a:solidFill>
                <a:prstClr val="black"/>
              </a:solidFill>
            </a:endParaRPr>
          </a:p>
        </p:txBody>
      </p:sp>
      <p:sp>
        <p:nvSpPr>
          <p:cNvPr id="5" name="Date Placeholder 4"/>
          <p:cNvSpPr>
            <a:spLocks noGrp="1"/>
          </p:cNvSpPr>
          <p:nvPr>
            <p:ph type="dt" idx="11"/>
          </p:nvPr>
        </p:nvSpPr>
        <p:spPr/>
        <p:txBody>
          <a:bodyPr/>
          <a:lstStyle/>
          <a:p>
            <a:fld id="{7E9FE04A-D895-4C84-8731-F795CEF33948}" type="datetime3">
              <a:rPr lang="en-US" smtClean="0">
                <a:solidFill>
                  <a:prstClr val="black"/>
                </a:solidFill>
              </a:rPr>
              <a:pPr/>
              <a:t>15 April 2020</a:t>
            </a:fld>
            <a:endParaRPr lang="en-US">
              <a:solidFill>
                <a:prstClr val="black"/>
              </a:solidFill>
            </a:endParaRPr>
          </a:p>
        </p:txBody>
      </p:sp>
      <p:sp>
        <p:nvSpPr>
          <p:cNvPr id="6" name="Footer Placeholder 5"/>
          <p:cNvSpPr>
            <a:spLocks noGrp="1"/>
          </p:cNvSpPr>
          <p:nvPr>
            <p:ph type="ftr" sz="quarter" idx="12"/>
          </p:nvPr>
        </p:nvSpPr>
        <p:spPr/>
        <p:txBody>
          <a:bodyPr/>
          <a:lstStyle/>
          <a:p>
            <a:r>
              <a:rPr lang="en-ZA" dirty="0" smtClean="0">
                <a:solidFill>
                  <a:prstClr val="black"/>
                </a:solidFill>
              </a:rPr>
              <a:t>Module 1: Introduction to School-Based ICT Committees</a:t>
            </a:r>
            <a:endParaRPr lang="en-US" dirty="0">
              <a:solidFill>
                <a:prstClr val="black"/>
              </a:solidFill>
            </a:endParaRPr>
          </a:p>
        </p:txBody>
      </p:sp>
      <p:sp>
        <p:nvSpPr>
          <p:cNvPr id="7" name="Header Placeholder 6"/>
          <p:cNvSpPr>
            <a:spLocks noGrp="1"/>
          </p:cNvSpPr>
          <p:nvPr>
            <p:ph type="hdr" sz="quarter" idx="13"/>
          </p:nvPr>
        </p:nvSpPr>
        <p:spPr/>
        <p:txBody>
          <a:bodyPr/>
          <a:lstStyle/>
          <a:p>
            <a:r>
              <a:rPr lang="en-US" smtClean="0">
                <a:solidFill>
                  <a:prstClr val="black"/>
                </a:solidFill>
              </a:rPr>
              <a:t>School Based ICT Committees</a:t>
            </a:r>
            <a:endParaRPr lang="en-US">
              <a:solidFill>
                <a:prstClr val="black"/>
              </a:solidFill>
            </a:endParaRPr>
          </a:p>
        </p:txBody>
      </p:sp>
    </p:spTree>
    <p:extLst>
      <p:ext uri="{BB962C8B-B14F-4D97-AF65-F5344CB8AC3E}">
        <p14:creationId xmlns:p14="http://schemas.microsoft.com/office/powerpoint/2010/main" val="1514773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[10 min]</a:t>
            </a:r>
            <a:endParaRPr lang="en-ZA" dirty="0" smtClean="0"/>
          </a:p>
          <a:p>
            <a:pPr marL="173593" indent="-173593">
              <a:buFont typeface="Arial" panose="020B0604020202020204" pitchFamily="34" charset="0"/>
              <a:buChar char="•"/>
            </a:pPr>
            <a:r>
              <a:rPr lang="en-ZA" dirty="0"/>
              <a:t>With the exception of the first one, these principles form part of what we need to consider developing the online qualities described above. </a:t>
            </a:r>
          </a:p>
          <a:p>
            <a:pPr marL="173593" indent="-173593">
              <a:buFont typeface="Arial" panose="020B0604020202020204" pitchFamily="34" charset="0"/>
              <a:buChar char="•"/>
            </a:pPr>
            <a:r>
              <a:rPr lang="en-ZA" dirty="0"/>
              <a:t>Page 128 to 130 of </a:t>
            </a:r>
            <a:r>
              <a:rPr lang="en-ZA" dirty="0" err="1"/>
              <a:t>Puzziferro</a:t>
            </a:r>
            <a:r>
              <a:rPr lang="en-ZA" dirty="0"/>
              <a:t> and Shelton (2008) attached article presents a template that you could use to develop your own material</a:t>
            </a:r>
            <a:endParaRPr lang="en-ZA" dirty="0" smtClean="0"/>
          </a:p>
        </p:txBody>
      </p:sp>
      <p:sp>
        <p:nvSpPr>
          <p:cNvPr id="4" name="Header Placeholder 3"/>
          <p:cNvSpPr>
            <a:spLocks noGrp="1"/>
          </p:cNvSpPr>
          <p:nvPr>
            <p:ph type="hdr" sz="quarter" idx="10"/>
          </p:nvPr>
        </p:nvSpPr>
        <p:spPr/>
        <p:txBody>
          <a:bodyPr/>
          <a:lstStyle/>
          <a:p>
            <a:r>
              <a:rPr lang="en-US" smtClean="0">
                <a:solidFill>
                  <a:prstClr val="black"/>
                </a:solidFill>
              </a:rPr>
              <a:t>School Based ICT Committees</a:t>
            </a:r>
            <a:endParaRPr lang="en-US">
              <a:solidFill>
                <a:prstClr val="black"/>
              </a:solidFill>
            </a:endParaRPr>
          </a:p>
        </p:txBody>
      </p:sp>
      <p:sp>
        <p:nvSpPr>
          <p:cNvPr id="5" name="Date Placeholder 4"/>
          <p:cNvSpPr>
            <a:spLocks noGrp="1"/>
          </p:cNvSpPr>
          <p:nvPr>
            <p:ph type="dt" idx="11"/>
          </p:nvPr>
        </p:nvSpPr>
        <p:spPr/>
        <p:txBody>
          <a:bodyPr/>
          <a:lstStyle/>
          <a:p>
            <a:fld id="{85113F7B-CE5D-4F73-9726-C2733E3DD0F4}" type="datetime3">
              <a:rPr lang="en-US" smtClean="0">
                <a:solidFill>
                  <a:prstClr val="black"/>
                </a:solidFill>
              </a:rPr>
              <a:pPr/>
              <a:t>15 April 2020</a:t>
            </a:fld>
            <a:endParaRPr lang="en-US">
              <a:solidFill>
                <a:prstClr val="black"/>
              </a:solidFill>
            </a:endParaRPr>
          </a:p>
        </p:txBody>
      </p:sp>
      <p:sp>
        <p:nvSpPr>
          <p:cNvPr id="6" name="Footer Placeholder 5"/>
          <p:cNvSpPr>
            <a:spLocks noGrp="1"/>
          </p:cNvSpPr>
          <p:nvPr>
            <p:ph type="ftr" sz="quarter" idx="12"/>
          </p:nvPr>
        </p:nvSpPr>
        <p:spPr/>
        <p:txBody>
          <a:bodyPr/>
          <a:lstStyle/>
          <a:p>
            <a:r>
              <a:rPr lang="en-ZA" smtClean="0">
                <a:solidFill>
                  <a:prstClr val="black"/>
                </a:solidFill>
              </a:rPr>
              <a:t>Module 2: Developing an ICT Integration Master Plan</a:t>
            </a:r>
            <a:endParaRPr lang="en-US">
              <a:solidFill>
                <a:prstClr val="black"/>
              </a:solidFill>
            </a:endParaRPr>
          </a:p>
        </p:txBody>
      </p:sp>
      <p:sp>
        <p:nvSpPr>
          <p:cNvPr id="7" name="Slide Number Placeholder 6"/>
          <p:cNvSpPr>
            <a:spLocks noGrp="1"/>
          </p:cNvSpPr>
          <p:nvPr>
            <p:ph type="sldNum" sz="quarter" idx="13"/>
          </p:nvPr>
        </p:nvSpPr>
        <p:spPr/>
        <p:txBody>
          <a:bodyPr/>
          <a:lstStyle/>
          <a:p>
            <a:fld id="{4E93A24C-B7E9-4423-9CF2-DADFC3BA44ED}"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4141750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[30 min]</a:t>
            </a:r>
            <a:endParaRPr lang="en-ZA" dirty="0" smtClean="0"/>
          </a:p>
          <a:p>
            <a:pPr marL="173593" indent="-173593">
              <a:buFont typeface="Arial" panose="020B0604020202020204" pitchFamily="34" charset="0"/>
              <a:buChar char="•"/>
            </a:pPr>
            <a:r>
              <a:rPr lang="en-ZA" dirty="0"/>
              <a:t>Ask the participants to turn to pages </a:t>
            </a:r>
            <a:r>
              <a:rPr lang="en-ZA" dirty="0" smtClean="0"/>
              <a:t>72-73 </a:t>
            </a:r>
            <a:r>
              <a:rPr lang="en-ZA" dirty="0"/>
              <a:t>of their workbooks and attend to Activity 8.2</a:t>
            </a:r>
          </a:p>
          <a:p>
            <a:pPr marL="173593" indent="-173593">
              <a:buFont typeface="Arial" panose="020B0604020202020204" pitchFamily="34" charset="0"/>
              <a:buChar char="•"/>
            </a:pPr>
            <a:r>
              <a:rPr lang="en-ZA" b="1" dirty="0"/>
              <a:t>After completion of this Activity, explain point 8.3 on page </a:t>
            </a:r>
            <a:r>
              <a:rPr lang="en-ZA" b="1" dirty="0" smtClean="0"/>
              <a:t>73 </a:t>
            </a:r>
            <a:r>
              <a:rPr lang="en-ZA" b="1" dirty="0"/>
              <a:t>of the workbook</a:t>
            </a:r>
          </a:p>
        </p:txBody>
      </p:sp>
      <p:sp>
        <p:nvSpPr>
          <p:cNvPr id="4" name="Header Placeholder 3"/>
          <p:cNvSpPr>
            <a:spLocks noGrp="1"/>
          </p:cNvSpPr>
          <p:nvPr>
            <p:ph type="hdr" sz="quarter" idx="10"/>
          </p:nvPr>
        </p:nvSpPr>
        <p:spPr/>
        <p:txBody>
          <a:bodyPr/>
          <a:lstStyle/>
          <a:p>
            <a:r>
              <a:rPr lang="en-US" smtClean="0">
                <a:solidFill>
                  <a:prstClr val="black"/>
                </a:solidFill>
              </a:rPr>
              <a:t>School Based ICT Committees</a:t>
            </a:r>
            <a:endParaRPr lang="en-US">
              <a:solidFill>
                <a:prstClr val="black"/>
              </a:solidFill>
            </a:endParaRPr>
          </a:p>
        </p:txBody>
      </p:sp>
      <p:sp>
        <p:nvSpPr>
          <p:cNvPr id="5" name="Date Placeholder 4"/>
          <p:cNvSpPr>
            <a:spLocks noGrp="1"/>
          </p:cNvSpPr>
          <p:nvPr>
            <p:ph type="dt" idx="11"/>
          </p:nvPr>
        </p:nvSpPr>
        <p:spPr/>
        <p:txBody>
          <a:bodyPr/>
          <a:lstStyle/>
          <a:p>
            <a:fld id="{6F355E8B-0E91-49C2-BB50-289B8003D4E7}" type="datetime3">
              <a:rPr lang="en-US" smtClean="0">
                <a:solidFill>
                  <a:prstClr val="black"/>
                </a:solidFill>
              </a:rPr>
              <a:pPr/>
              <a:t>15 April 2020</a:t>
            </a:fld>
            <a:endParaRPr lang="en-US">
              <a:solidFill>
                <a:prstClr val="black"/>
              </a:solidFill>
            </a:endParaRPr>
          </a:p>
        </p:txBody>
      </p:sp>
      <p:sp>
        <p:nvSpPr>
          <p:cNvPr id="6" name="Footer Placeholder 5"/>
          <p:cNvSpPr>
            <a:spLocks noGrp="1"/>
          </p:cNvSpPr>
          <p:nvPr>
            <p:ph type="ftr" sz="quarter" idx="12"/>
          </p:nvPr>
        </p:nvSpPr>
        <p:spPr/>
        <p:txBody>
          <a:bodyPr/>
          <a:lstStyle/>
          <a:p>
            <a:r>
              <a:rPr lang="en-ZA" smtClean="0">
                <a:solidFill>
                  <a:prstClr val="black"/>
                </a:solidFill>
              </a:rPr>
              <a:t>Module 2: Developing an ICT Integration Master Plan</a:t>
            </a:r>
            <a:endParaRPr lang="en-US">
              <a:solidFill>
                <a:prstClr val="black"/>
              </a:solidFill>
            </a:endParaRPr>
          </a:p>
        </p:txBody>
      </p:sp>
      <p:sp>
        <p:nvSpPr>
          <p:cNvPr id="7" name="Slide Number Placeholder 6"/>
          <p:cNvSpPr>
            <a:spLocks noGrp="1"/>
          </p:cNvSpPr>
          <p:nvPr>
            <p:ph type="sldNum" sz="quarter" idx="13"/>
          </p:nvPr>
        </p:nvSpPr>
        <p:spPr/>
        <p:txBody>
          <a:bodyPr/>
          <a:lstStyle/>
          <a:p>
            <a:fld id="{4E93A24C-B7E9-4423-9CF2-DADFC3BA44ED}"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235811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[30 min]</a:t>
            </a:r>
            <a:endParaRPr lang="en-ZA" dirty="0" smtClean="0"/>
          </a:p>
          <a:p>
            <a:pPr marL="173593" indent="-173593">
              <a:buFont typeface="Arial" panose="020B0604020202020204" pitchFamily="34" charset="0"/>
              <a:buChar char="•"/>
            </a:pPr>
            <a:r>
              <a:rPr lang="en-ZA" dirty="0"/>
              <a:t>Ask the participants to turn to page </a:t>
            </a:r>
            <a:r>
              <a:rPr lang="en-ZA" dirty="0" smtClean="0"/>
              <a:t>73 </a:t>
            </a:r>
            <a:r>
              <a:rPr lang="en-ZA" dirty="0"/>
              <a:t>of their workbooks and attend to Activity 8.3</a:t>
            </a:r>
          </a:p>
          <a:p>
            <a:pPr marL="173593" indent="-173593">
              <a:buFont typeface="Arial" panose="020B0604020202020204" pitchFamily="34" charset="0"/>
              <a:buChar char="•"/>
            </a:pPr>
            <a:r>
              <a:rPr lang="en-ZA" b="1" dirty="0"/>
              <a:t>After completion of this Activity, explain point 8.4 on page </a:t>
            </a:r>
            <a:r>
              <a:rPr lang="en-ZA" b="1" dirty="0" smtClean="0"/>
              <a:t>73 </a:t>
            </a:r>
            <a:r>
              <a:rPr lang="en-ZA" b="1" dirty="0"/>
              <a:t>of the workbook</a:t>
            </a:r>
          </a:p>
        </p:txBody>
      </p:sp>
      <p:sp>
        <p:nvSpPr>
          <p:cNvPr id="4" name="Header Placeholder 3"/>
          <p:cNvSpPr>
            <a:spLocks noGrp="1"/>
          </p:cNvSpPr>
          <p:nvPr>
            <p:ph type="hdr" sz="quarter" idx="10"/>
          </p:nvPr>
        </p:nvSpPr>
        <p:spPr/>
        <p:txBody>
          <a:bodyPr/>
          <a:lstStyle/>
          <a:p>
            <a:r>
              <a:rPr lang="en-US" smtClean="0">
                <a:solidFill>
                  <a:prstClr val="black"/>
                </a:solidFill>
              </a:rPr>
              <a:t>School Based ICT Committees</a:t>
            </a:r>
            <a:endParaRPr lang="en-US">
              <a:solidFill>
                <a:prstClr val="black"/>
              </a:solidFill>
            </a:endParaRPr>
          </a:p>
        </p:txBody>
      </p:sp>
      <p:sp>
        <p:nvSpPr>
          <p:cNvPr id="5" name="Date Placeholder 4"/>
          <p:cNvSpPr>
            <a:spLocks noGrp="1"/>
          </p:cNvSpPr>
          <p:nvPr>
            <p:ph type="dt" idx="11"/>
          </p:nvPr>
        </p:nvSpPr>
        <p:spPr/>
        <p:txBody>
          <a:bodyPr/>
          <a:lstStyle/>
          <a:p>
            <a:fld id="{50F47566-DD3C-4103-BB8B-0F7CFCF2B491}" type="datetime3">
              <a:rPr lang="en-US" smtClean="0">
                <a:solidFill>
                  <a:prstClr val="black"/>
                </a:solidFill>
              </a:rPr>
              <a:pPr/>
              <a:t>15 April 2020</a:t>
            </a:fld>
            <a:endParaRPr lang="en-US">
              <a:solidFill>
                <a:prstClr val="black"/>
              </a:solidFill>
            </a:endParaRPr>
          </a:p>
        </p:txBody>
      </p:sp>
      <p:sp>
        <p:nvSpPr>
          <p:cNvPr id="6" name="Footer Placeholder 5"/>
          <p:cNvSpPr>
            <a:spLocks noGrp="1"/>
          </p:cNvSpPr>
          <p:nvPr>
            <p:ph type="ftr" sz="quarter" idx="12"/>
          </p:nvPr>
        </p:nvSpPr>
        <p:spPr/>
        <p:txBody>
          <a:bodyPr/>
          <a:lstStyle/>
          <a:p>
            <a:r>
              <a:rPr lang="en-ZA" smtClean="0">
                <a:solidFill>
                  <a:prstClr val="black"/>
                </a:solidFill>
              </a:rPr>
              <a:t>Module 2: Developing an ICT Integration Master Plan</a:t>
            </a:r>
            <a:endParaRPr lang="en-US">
              <a:solidFill>
                <a:prstClr val="black"/>
              </a:solidFill>
            </a:endParaRPr>
          </a:p>
        </p:txBody>
      </p:sp>
      <p:sp>
        <p:nvSpPr>
          <p:cNvPr id="7" name="Slide Number Placeholder 6"/>
          <p:cNvSpPr>
            <a:spLocks noGrp="1"/>
          </p:cNvSpPr>
          <p:nvPr>
            <p:ph type="sldNum" sz="quarter" idx="13"/>
          </p:nvPr>
        </p:nvSpPr>
        <p:spPr/>
        <p:txBody>
          <a:bodyPr/>
          <a:lstStyle/>
          <a:p>
            <a:fld id="{4E93A24C-B7E9-4423-9CF2-DADFC3BA44ED}"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020577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[30 min]</a:t>
            </a:r>
            <a:endParaRPr lang="en-ZA" dirty="0" smtClean="0"/>
          </a:p>
          <a:p>
            <a:pPr marL="173593" indent="-173593">
              <a:buFont typeface="Arial" panose="020B0604020202020204" pitchFamily="34" charset="0"/>
              <a:buChar char="•"/>
            </a:pPr>
            <a:r>
              <a:rPr lang="en-ZA" dirty="0"/>
              <a:t>Ask the participants to turn to page </a:t>
            </a:r>
            <a:r>
              <a:rPr lang="en-ZA" dirty="0" smtClean="0"/>
              <a:t>74 </a:t>
            </a:r>
            <a:r>
              <a:rPr lang="en-ZA" dirty="0"/>
              <a:t>of their workbooks and attend to Activity 8.4</a:t>
            </a:r>
          </a:p>
        </p:txBody>
      </p:sp>
      <p:sp>
        <p:nvSpPr>
          <p:cNvPr id="4" name="Header Placeholder 3"/>
          <p:cNvSpPr>
            <a:spLocks noGrp="1"/>
          </p:cNvSpPr>
          <p:nvPr>
            <p:ph type="hdr" sz="quarter" idx="10"/>
          </p:nvPr>
        </p:nvSpPr>
        <p:spPr/>
        <p:txBody>
          <a:bodyPr/>
          <a:lstStyle/>
          <a:p>
            <a:r>
              <a:rPr lang="en-US" smtClean="0">
                <a:solidFill>
                  <a:prstClr val="black"/>
                </a:solidFill>
              </a:rPr>
              <a:t>School Based ICT Committees</a:t>
            </a:r>
            <a:endParaRPr lang="en-US">
              <a:solidFill>
                <a:prstClr val="black"/>
              </a:solidFill>
            </a:endParaRPr>
          </a:p>
        </p:txBody>
      </p:sp>
      <p:sp>
        <p:nvSpPr>
          <p:cNvPr id="5" name="Date Placeholder 4"/>
          <p:cNvSpPr>
            <a:spLocks noGrp="1"/>
          </p:cNvSpPr>
          <p:nvPr>
            <p:ph type="dt" idx="11"/>
          </p:nvPr>
        </p:nvSpPr>
        <p:spPr/>
        <p:txBody>
          <a:bodyPr/>
          <a:lstStyle/>
          <a:p>
            <a:fld id="{6584A73B-4BFB-4C47-AF8C-7BCD7B68C477}" type="datetime3">
              <a:rPr lang="en-US" smtClean="0">
                <a:solidFill>
                  <a:prstClr val="black"/>
                </a:solidFill>
              </a:rPr>
              <a:pPr/>
              <a:t>15 April 2020</a:t>
            </a:fld>
            <a:endParaRPr lang="en-US">
              <a:solidFill>
                <a:prstClr val="black"/>
              </a:solidFill>
            </a:endParaRPr>
          </a:p>
        </p:txBody>
      </p:sp>
      <p:sp>
        <p:nvSpPr>
          <p:cNvPr id="6" name="Footer Placeholder 5"/>
          <p:cNvSpPr>
            <a:spLocks noGrp="1"/>
          </p:cNvSpPr>
          <p:nvPr>
            <p:ph type="ftr" sz="quarter" idx="12"/>
          </p:nvPr>
        </p:nvSpPr>
        <p:spPr/>
        <p:txBody>
          <a:bodyPr/>
          <a:lstStyle/>
          <a:p>
            <a:r>
              <a:rPr lang="en-ZA" smtClean="0">
                <a:solidFill>
                  <a:prstClr val="black"/>
                </a:solidFill>
              </a:rPr>
              <a:t>Module 2: Developing an ICT Integration Master Plan</a:t>
            </a:r>
            <a:endParaRPr lang="en-US">
              <a:solidFill>
                <a:prstClr val="black"/>
              </a:solidFill>
            </a:endParaRPr>
          </a:p>
        </p:txBody>
      </p:sp>
      <p:sp>
        <p:nvSpPr>
          <p:cNvPr id="7" name="Slide Number Placeholder 6"/>
          <p:cNvSpPr>
            <a:spLocks noGrp="1"/>
          </p:cNvSpPr>
          <p:nvPr>
            <p:ph type="sldNum" sz="quarter" idx="13"/>
          </p:nvPr>
        </p:nvSpPr>
        <p:spPr/>
        <p:txBody>
          <a:bodyPr/>
          <a:lstStyle/>
          <a:p>
            <a:fld id="{4E93A24C-B7E9-4423-9CF2-DADFC3BA44ED}"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594398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44600"/>
            <a:ext cx="4473575" cy="3355975"/>
          </a:xfrm>
        </p:spPr>
      </p:sp>
      <p:sp>
        <p:nvSpPr>
          <p:cNvPr id="3" name="Notes Placeholder 2"/>
          <p:cNvSpPr>
            <a:spLocks noGrp="1"/>
          </p:cNvSpPr>
          <p:nvPr>
            <p:ph type="body" idx="1"/>
          </p:nvPr>
        </p:nvSpPr>
        <p:spPr/>
        <p:txBody>
          <a:bodyPr/>
          <a:lstStyle/>
          <a:p>
            <a:pPr defTabSz="925830">
              <a:defRPr/>
            </a:pPr>
            <a:r>
              <a:rPr lang="en-US" b="1" dirty="0" smtClean="0"/>
              <a:t>[5 min]</a:t>
            </a:r>
            <a:endParaRPr lang="en-ZA" dirty="0" smtClean="0"/>
          </a:p>
          <a:p>
            <a:pPr marL="173593" indent="-173593">
              <a:buFont typeface="Arial" panose="020B0604020202020204" pitchFamily="34" charset="0"/>
              <a:buChar char="•"/>
            </a:pPr>
            <a:r>
              <a:rPr lang="en-US" dirty="0" smtClean="0"/>
              <a:t>Thank the Subject Advisors</a:t>
            </a:r>
            <a:r>
              <a:rPr lang="en-US" baseline="0" dirty="0" smtClean="0"/>
              <a:t> </a:t>
            </a:r>
            <a:r>
              <a:rPr lang="en-US" dirty="0" smtClean="0"/>
              <a:t>for taking part in this training</a:t>
            </a:r>
          </a:p>
          <a:p>
            <a:pPr marL="173593" indent="-173593">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E93A24C-B7E9-4423-9CF2-DADFC3BA44ED}"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191170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smtClean="0"/>
              <a:t>[2 min]</a:t>
            </a:r>
          </a:p>
          <a:p>
            <a:pPr marL="171450" lvl="0" indent="-171450">
              <a:buFont typeface="Arial" panose="020B0604020202020204" pitchFamily="34" charset="0"/>
              <a:buChar char="•"/>
            </a:pPr>
            <a:r>
              <a:rPr lang="en-ZA" dirty="0" smtClean="0"/>
              <a:t>Discuss </a:t>
            </a:r>
            <a:r>
              <a:rPr lang="en-ZA" dirty="0"/>
              <a:t>the program of the day with the </a:t>
            </a:r>
            <a:r>
              <a:rPr lang="en-ZA" dirty="0" smtClean="0"/>
              <a:t>participants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If the same group attends each day, only discuss slide 2 </a:t>
            </a:r>
            <a:endParaRPr lang="en-ZA"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1" kern="1200" dirty="0" smtClean="0">
                <a:solidFill>
                  <a:schemeClr val="tx1"/>
                </a:solidFill>
                <a:effectLst/>
                <a:latin typeface="+mn-lt"/>
                <a:ea typeface="+mn-ea"/>
                <a:cs typeface="+mn-cs"/>
              </a:rPr>
              <a:t>Module 8 will take 2.55 hours,</a:t>
            </a:r>
            <a:r>
              <a:rPr lang="en-US" sz="1200" b="1" i="1" kern="1200" baseline="0" dirty="0" smtClean="0">
                <a:solidFill>
                  <a:schemeClr val="tx1"/>
                </a:solidFill>
                <a:effectLst/>
                <a:latin typeface="+mn-lt"/>
                <a:ea typeface="+mn-ea"/>
                <a:cs typeface="+mn-cs"/>
              </a:rPr>
              <a:t> no </a:t>
            </a:r>
            <a:r>
              <a:rPr lang="en-US" sz="1200" b="1" i="1" kern="1200" dirty="0" smtClean="0">
                <a:solidFill>
                  <a:schemeClr val="tx1"/>
                </a:solidFill>
                <a:effectLst/>
                <a:latin typeface="+mn-lt"/>
                <a:ea typeface="+mn-ea"/>
                <a:cs typeface="+mn-cs"/>
              </a:rPr>
              <a:t>tea or Lunch breaks</a:t>
            </a:r>
            <a:endParaRPr lang="en-Z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en-ZA" dirty="0" smtClean="0"/>
          </a:p>
          <a:p>
            <a:pPr marL="171450" lvl="0" indent="-171450">
              <a:buFont typeface="Arial" panose="020B0604020202020204" pitchFamily="34" charset="0"/>
              <a:buChar char="•"/>
            </a:pPr>
            <a:endParaRPr lang="en-Z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en-ZA" dirty="0" smtClean="0"/>
          </a:p>
          <a:p>
            <a:pPr marL="171450" lvl="0" indent="-171450">
              <a:buFont typeface="Arial" panose="020B0604020202020204" pitchFamily="34" charset="0"/>
              <a:buChar char="•"/>
            </a:pPr>
            <a:endParaRPr lang="en-ZA" dirty="0"/>
          </a:p>
        </p:txBody>
      </p:sp>
      <p:sp>
        <p:nvSpPr>
          <p:cNvPr id="4" name="Slide Number Placeholder 3"/>
          <p:cNvSpPr>
            <a:spLocks noGrp="1"/>
          </p:cNvSpPr>
          <p:nvPr>
            <p:ph type="sldNum" sz="quarter" idx="10"/>
          </p:nvPr>
        </p:nvSpPr>
        <p:spPr/>
        <p:txBody>
          <a:bodyPr/>
          <a:lstStyle/>
          <a:p>
            <a:fld id="{4E93A24C-B7E9-4423-9CF2-DADFC3BA44ED}" type="slidenum">
              <a:rPr lang="en-US" smtClean="0"/>
              <a:pPr/>
              <a:t>2</a:t>
            </a:fld>
            <a:endParaRPr lang="en-US"/>
          </a:p>
        </p:txBody>
      </p:sp>
      <p:sp>
        <p:nvSpPr>
          <p:cNvPr id="5" name="Date Placeholder 4"/>
          <p:cNvSpPr>
            <a:spLocks noGrp="1"/>
          </p:cNvSpPr>
          <p:nvPr>
            <p:ph type="dt" idx="11"/>
          </p:nvPr>
        </p:nvSpPr>
        <p:spPr/>
        <p:txBody>
          <a:bodyPr/>
          <a:lstStyle/>
          <a:p>
            <a:fld id="{E2684376-2697-4906-B576-E137A9D3CFD3}" type="datetime3">
              <a:rPr lang="en-US" smtClean="0"/>
              <a:t>15 April 2020</a:t>
            </a:fld>
            <a:endParaRPr lang="en-US"/>
          </a:p>
        </p:txBody>
      </p:sp>
      <p:sp>
        <p:nvSpPr>
          <p:cNvPr id="6" name="Footer Placeholder 5"/>
          <p:cNvSpPr>
            <a:spLocks noGrp="1"/>
          </p:cNvSpPr>
          <p:nvPr>
            <p:ph type="ftr" sz="quarter" idx="12"/>
          </p:nvPr>
        </p:nvSpPr>
        <p:spPr/>
        <p:txBody>
          <a:bodyPr/>
          <a:lstStyle/>
          <a:p>
            <a:r>
              <a:rPr lang="en-ZA" dirty="0" smtClean="0"/>
              <a:t>Module 2: Developing an ICT Integration Master Plan</a:t>
            </a:r>
            <a:endParaRPr lang="en-US" dirty="0"/>
          </a:p>
        </p:txBody>
      </p:sp>
      <p:sp>
        <p:nvSpPr>
          <p:cNvPr id="7" name="Header Placeholder 6"/>
          <p:cNvSpPr>
            <a:spLocks noGrp="1"/>
          </p:cNvSpPr>
          <p:nvPr>
            <p:ph type="hdr" sz="quarter" idx="13"/>
          </p:nvPr>
        </p:nvSpPr>
        <p:spPr/>
        <p:txBody>
          <a:bodyPr/>
          <a:lstStyle/>
          <a:p>
            <a:r>
              <a:rPr lang="en-US" smtClean="0"/>
              <a:t>School Based ICT Committees</a:t>
            </a:r>
            <a:endParaRPr lang="en-US"/>
          </a:p>
        </p:txBody>
      </p:sp>
    </p:spTree>
    <p:extLst>
      <p:ext uri="{BB962C8B-B14F-4D97-AF65-F5344CB8AC3E}">
        <p14:creationId xmlns:p14="http://schemas.microsoft.com/office/powerpoint/2010/main" val="1348381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smtClean="0"/>
              <a:t>[3 min]</a:t>
            </a:r>
          </a:p>
          <a:p>
            <a:pPr marL="171450" lvl="0" indent="-171450">
              <a:buFont typeface="Arial" panose="020B0604020202020204" pitchFamily="34" charset="0"/>
              <a:buChar char="•"/>
            </a:pPr>
            <a:r>
              <a:rPr lang="en-US" dirty="0" smtClean="0"/>
              <a:t>Remind </a:t>
            </a:r>
            <a:r>
              <a:rPr lang="en-US" dirty="0"/>
              <a:t>the participants that this applies to all </a:t>
            </a:r>
            <a:r>
              <a:rPr lang="en-US" dirty="0" smtClean="0"/>
              <a:t>Matthew </a:t>
            </a:r>
            <a:r>
              <a:rPr lang="en-US" dirty="0"/>
              <a:t>Goniwe School of Leadership and Governance materials they receive. They must comply. </a:t>
            </a:r>
            <a:endParaRPr lang="en-ZA" dirty="0"/>
          </a:p>
        </p:txBody>
      </p:sp>
      <p:sp>
        <p:nvSpPr>
          <p:cNvPr id="4" name="Slide Number Placeholder 3"/>
          <p:cNvSpPr>
            <a:spLocks noGrp="1"/>
          </p:cNvSpPr>
          <p:nvPr>
            <p:ph type="sldNum" sz="quarter" idx="10"/>
          </p:nvPr>
        </p:nvSpPr>
        <p:spPr/>
        <p:txBody>
          <a:bodyPr/>
          <a:lstStyle/>
          <a:p>
            <a:fld id="{4E93A24C-B7E9-4423-9CF2-DADFC3BA44ED}" type="slidenum">
              <a:rPr lang="en-US" smtClean="0"/>
              <a:pPr/>
              <a:t>3</a:t>
            </a:fld>
            <a:endParaRPr lang="en-US"/>
          </a:p>
        </p:txBody>
      </p:sp>
      <p:sp>
        <p:nvSpPr>
          <p:cNvPr id="5" name="Date Placeholder 4"/>
          <p:cNvSpPr>
            <a:spLocks noGrp="1"/>
          </p:cNvSpPr>
          <p:nvPr>
            <p:ph type="dt" idx="11"/>
          </p:nvPr>
        </p:nvSpPr>
        <p:spPr/>
        <p:txBody>
          <a:bodyPr/>
          <a:lstStyle/>
          <a:p>
            <a:fld id="{EC32AFD2-48B0-484A-9577-0FE833D5A076}" type="datetime3">
              <a:rPr lang="en-US" smtClean="0"/>
              <a:t>15 April 2020</a:t>
            </a:fld>
            <a:endParaRPr lang="en-US"/>
          </a:p>
        </p:txBody>
      </p:sp>
      <p:sp>
        <p:nvSpPr>
          <p:cNvPr id="6" name="Footer Placeholder 5"/>
          <p:cNvSpPr>
            <a:spLocks noGrp="1"/>
          </p:cNvSpPr>
          <p:nvPr>
            <p:ph type="ftr" sz="quarter" idx="12"/>
          </p:nvPr>
        </p:nvSpPr>
        <p:spPr/>
        <p:txBody>
          <a:bodyPr/>
          <a:lstStyle/>
          <a:p>
            <a:r>
              <a:rPr lang="en-ZA" dirty="0" smtClean="0"/>
              <a:t>Module 2: Developing an ICT Integration Master Plan</a:t>
            </a:r>
            <a:endParaRPr lang="en-US" dirty="0"/>
          </a:p>
        </p:txBody>
      </p:sp>
      <p:sp>
        <p:nvSpPr>
          <p:cNvPr id="7" name="Header Placeholder 6"/>
          <p:cNvSpPr>
            <a:spLocks noGrp="1"/>
          </p:cNvSpPr>
          <p:nvPr>
            <p:ph type="hdr" sz="quarter" idx="13"/>
          </p:nvPr>
        </p:nvSpPr>
        <p:spPr/>
        <p:txBody>
          <a:bodyPr/>
          <a:lstStyle/>
          <a:p>
            <a:r>
              <a:rPr lang="en-US" smtClean="0"/>
              <a:t>School Based ICT Committees</a:t>
            </a:r>
            <a:endParaRPr lang="en-US"/>
          </a:p>
        </p:txBody>
      </p:sp>
    </p:spTree>
    <p:extLst>
      <p:ext uri="{BB962C8B-B14F-4D97-AF65-F5344CB8AC3E}">
        <p14:creationId xmlns:p14="http://schemas.microsoft.com/office/powerpoint/2010/main" val="462862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830">
              <a:defRPr/>
            </a:pPr>
            <a:r>
              <a:rPr lang="en-US" b="1" dirty="0" smtClean="0"/>
              <a:t>[5 min]</a:t>
            </a:r>
            <a:endParaRPr lang="en-ZA" dirty="0"/>
          </a:p>
          <a:p>
            <a:pPr marL="173593" indent="-173593" defTabSz="925830">
              <a:buFont typeface="Arial" panose="020B0604020202020204" pitchFamily="34" charset="0"/>
              <a:buChar char="•"/>
              <a:defRPr/>
            </a:pPr>
            <a:r>
              <a:rPr lang="en-ZA" dirty="0"/>
              <a:t>Read through </a:t>
            </a:r>
            <a:r>
              <a:rPr lang="en-ZA" dirty="0" smtClean="0"/>
              <a:t>the </a:t>
            </a:r>
            <a:r>
              <a:rPr lang="en-ZA" dirty="0"/>
              <a:t>slide and tell the participants what to expect in this module </a:t>
            </a:r>
          </a:p>
        </p:txBody>
      </p:sp>
      <p:sp>
        <p:nvSpPr>
          <p:cNvPr id="4" name="Header Placeholder 3"/>
          <p:cNvSpPr>
            <a:spLocks noGrp="1"/>
          </p:cNvSpPr>
          <p:nvPr>
            <p:ph type="hdr" sz="quarter" idx="10"/>
          </p:nvPr>
        </p:nvSpPr>
        <p:spPr/>
        <p:txBody>
          <a:bodyPr/>
          <a:lstStyle/>
          <a:p>
            <a:r>
              <a:rPr lang="en-US" smtClean="0">
                <a:solidFill>
                  <a:prstClr val="black"/>
                </a:solidFill>
              </a:rPr>
              <a:t>School Based ICT Committees</a:t>
            </a:r>
            <a:endParaRPr lang="en-US">
              <a:solidFill>
                <a:prstClr val="black"/>
              </a:solidFill>
            </a:endParaRPr>
          </a:p>
        </p:txBody>
      </p:sp>
      <p:sp>
        <p:nvSpPr>
          <p:cNvPr id="5" name="Date Placeholder 4"/>
          <p:cNvSpPr>
            <a:spLocks noGrp="1"/>
          </p:cNvSpPr>
          <p:nvPr>
            <p:ph type="dt" idx="11"/>
          </p:nvPr>
        </p:nvSpPr>
        <p:spPr/>
        <p:txBody>
          <a:bodyPr/>
          <a:lstStyle/>
          <a:p>
            <a:fld id="{361B5C9A-4DE7-4D7C-BBED-6745F51752BD}" type="datetime3">
              <a:rPr lang="en-US" smtClean="0">
                <a:solidFill>
                  <a:prstClr val="black"/>
                </a:solidFill>
              </a:rPr>
              <a:pPr/>
              <a:t>15 April 2020</a:t>
            </a:fld>
            <a:endParaRPr lang="en-US">
              <a:solidFill>
                <a:prstClr val="black"/>
              </a:solidFill>
            </a:endParaRPr>
          </a:p>
        </p:txBody>
      </p:sp>
      <p:sp>
        <p:nvSpPr>
          <p:cNvPr id="6" name="Footer Placeholder 5"/>
          <p:cNvSpPr>
            <a:spLocks noGrp="1"/>
          </p:cNvSpPr>
          <p:nvPr>
            <p:ph type="ftr" sz="quarter" idx="12"/>
          </p:nvPr>
        </p:nvSpPr>
        <p:spPr/>
        <p:txBody>
          <a:bodyPr/>
          <a:lstStyle/>
          <a:p>
            <a:r>
              <a:rPr lang="en-ZA" smtClean="0">
                <a:solidFill>
                  <a:prstClr val="black"/>
                </a:solidFill>
              </a:rPr>
              <a:t>Module 2: Developing an ICT Integration Master Plan</a:t>
            </a:r>
            <a:endParaRPr lang="en-US">
              <a:solidFill>
                <a:prstClr val="black"/>
              </a:solidFill>
            </a:endParaRPr>
          </a:p>
        </p:txBody>
      </p:sp>
      <p:sp>
        <p:nvSpPr>
          <p:cNvPr id="7" name="Slide Number Placeholder 6"/>
          <p:cNvSpPr>
            <a:spLocks noGrp="1"/>
          </p:cNvSpPr>
          <p:nvPr>
            <p:ph type="sldNum" sz="quarter" idx="13"/>
          </p:nvPr>
        </p:nvSpPr>
        <p:spPr/>
        <p:txBody>
          <a:bodyPr/>
          <a:lstStyle/>
          <a:p>
            <a:fld id="{4E93A24C-B7E9-4423-9CF2-DADFC3BA44ED}"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66222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[5 min]</a:t>
            </a:r>
            <a:endParaRPr lang="en-ZA" dirty="0" smtClean="0"/>
          </a:p>
          <a:p>
            <a:pPr marL="171450" indent="-171450" defTabSz="925830">
              <a:buFont typeface="Arial" panose="020B0604020202020204" pitchFamily="34" charset="0"/>
              <a:buChar char="•"/>
              <a:defRPr/>
            </a:pPr>
            <a:r>
              <a:rPr lang="en-ZA" dirty="0" smtClean="0"/>
              <a:t>Explain</a:t>
            </a:r>
            <a:r>
              <a:rPr lang="en-ZA" baseline="0" dirty="0" smtClean="0"/>
              <a:t> to the participants the aim of module 8</a:t>
            </a:r>
            <a:endParaRPr lang="en-ZA" dirty="0" smtClean="0"/>
          </a:p>
          <a:p>
            <a:endParaRPr lang="en-ZA" dirty="0" smtClean="0"/>
          </a:p>
        </p:txBody>
      </p:sp>
      <p:sp>
        <p:nvSpPr>
          <p:cNvPr id="4" name="Header Placeholder 3"/>
          <p:cNvSpPr>
            <a:spLocks noGrp="1"/>
          </p:cNvSpPr>
          <p:nvPr>
            <p:ph type="hdr" sz="quarter" idx="10"/>
          </p:nvPr>
        </p:nvSpPr>
        <p:spPr/>
        <p:txBody>
          <a:bodyPr/>
          <a:lstStyle/>
          <a:p>
            <a:r>
              <a:rPr lang="en-US" smtClean="0">
                <a:solidFill>
                  <a:prstClr val="black"/>
                </a:solidFill>
              </a:rPr>
              <a:t>School Based ICT Committees</a:t>
            </a:r>
            <a:endParaRPr lang="en-US">
              <a:solidFill>
                <a:prstClr val="black"/>
              </a:solidFill>
            </a:endParaRPr>
          </a:p>
        </p:txBody>
      </p:sp>
      <p:sp>
        <p:nvSpPr>
          <p:cNvPr id="5" name="Date Placeholder 4"/>
          <p:cNvSpPr>
            <a:spLocks noGrp="1"/>
          </p:cNvSpPr>
          <p:nvPr>
            <p:ph type="dt" idx="11"/>
          </p:nvPr>
        </p:nvSpPr>
        <p:spPr/>
        <p:txBody>
          <a:bodyPr/>
          <a:lstStyle/>
          <a:p>
            <a:fld id="{F2EF1E61-477E-4375-98E2-2F703844FA5B}" type="datetime3">
              <a:rPr lang="en-US" smtClean="0">
                <a:solidFill>
                  <a:prstClr val="black"/>
                </a:solidFill>
              </a:rPr>
              <a:pPr/>
              <a:t>15 April 2020</a:t>
            </a:fld>
            <a:endParaRPr lang="en-US">
              <a:solidFill>
                <a:prstClr val="black"/>
              </a:solidFill>
            </a:endParaRPr>
          </a:p>
        </p:txBody>
      </p:sp>
      <p:sp>
        <p:nvSpPr>
          <p:cNvPr id="6" name="Footer Placeholder 5"/>
          <p:cNvSpPr>
            <a:spLocks noGrp="1"/>
          </p:cNvSpPr>
          <p:nvPr>
            <p:ph type="ftr" sz="quarter" idx="12"/>
          </p:nvPr>
        </p:nvSpPr>
        <p:spPr/>
        <p:txBody>
          <a:bodyPr/>
          <a:lstStyle/>
          <a:p>
            <a:r>
              <a:rPr lang="en-ZA" smtClean="0">
                <a:solidFill>
                  <a:prstClr val="black"/>
                </a:solidFill>
              </a:rPr>
              <a:t>Module 2: Developing an ICT Integration Master Plan</a:t>
            </a:r>
            <a:endParaRPr lang="en-US">
              <a:solidFill>
                <a:prstClr val="black"/>
              </a:solidFill>
            </a:endParaRPr>
          </a:p>
        </p:txBody>
      </p:sp>
      <p:sp>
        <p:nvSpPr>
          <p:cNvPr id="7" name="Slide Number Placeholder 6"/>
          <p:cNvSpPr>
            <a:spLocks noGrp="1"/>
          </p:cNvSpPr>
          <p:nvPr>
            <p:ph type="sldNum" sz="quarter" idx="13"/>
          </p:nvPr>
        </p:nvSpPr>
        <p:spPr/>
        <p:txBody>
          <a:bodyPr/>
          <a:lstStyle/>
          <a:p>
            <a:fld id="{4E93A24C-B7E9-4423-9CF2-DADFC3BA44ED}"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93394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[5 min]</a:t>
            </a:r>
            <a:endParaRPr lang="en-ZA" dirty="0" smtClean="0"/>
          </a:p>
          <a:p>
            <a:pPr marL="173593" indent="-173593">
              <a:buFont typeface="Arial" panose="020B0604020202020204" pitchFamily="34" charset="0"/>
              <a:buChar char="•"/>
            </a:pPr>
            <a:r>
              <a:rPr lang="en-ZA" dirty="0" smtClean="0"/>
              <a:t>Read through the objectives and explain to the participants</a:t>
            </a:r>
          </a:p>
        </p:txBody>
      </p:sp>
      <p:sp>
        <p:nvSpPr>
          <p:cNvPr id="4" name="Header Placeholder 3"/>
          <p:cNvSpPr>
            <a:spLocks noGrp="1"/>
          </p:cNvSpPr>
          <p:nvPr>
            <p:ph type="hdr" sz="quarter" idx="10"/>
          </p:nvPr>
        </p:nvSpPr>
        <p:spPr/>
        <p:txBody>
          <a:bodyPr/>
          <a:lstStyle/>
          <a:p>
            <a:r>
              <a:rPr lang="en-US" smtClean="0">
                <a:solidFill>
                  <a:prstClr val="black"/>
                </a:solidFill>
              </a:rPr>
              <a:t>School Based ICT Committees</a:t>
            </a:r>
            <a:endParaRPr lang="en-US">
              <a:solidFill>
                <a:prstClr val="black"/>
              </a:solidFill>
            </a:endParaRPr>
          </a:p>
        </p:txBody>
      </p:sp>
      <p:sp>
        <p:nvSpPr>
          <p:cNvPr id="5" name="Date Placeholder 4"/>
          <p:cNvSpPr>
            <a:spLocks noGrp="1"/>
          </p:cNvSpPr>
          <p:nvPr>
            <p:ph type="dt" idx="11"/>
          </p:nvPr>
        </p:nvSpPr>
        <p:spPr/>
        <p:txBody>
          <a:bodyPr/>
          <a:lstStyle/>
          <a:p>
            <a:fld id="{EF657736-00AA-4A1B-A7E8-484332290BD6}" type="datetime3">
              <a:rPr lang="en-US" smtClean="0">
                <a:solidFill>
                  <a:prstClr val="black"/>
                </a:solidFill>
              </a:rPr>
              <a:pPr/>
              <a:t>15 April 2020</a:t>
            </a:fld>
            <a:endParaRPr lang="en-US">
              <a:solidFill>
                <a:prstClr val="black"/>
              </a:solidFill>
            </a:endParaRPr>
          </a:p>
        </p:txBody>
      </p:sp>
      <p:sp>
        <p:nvSpPr>
          <p:cNvPr id="6" name="Footer Placeholder 5"/>
          <p:cNvSpPr>
            <a:spLocks noGrp="1"/>
          </p:cNvSpPr>
          <p:nvPr>
            <p:ph type="ftr" sz="quarter" idx="12"/>
          </p:nvPr>
        </p:nvSpPr>
        <p:spPr/>
        <p:txBody>
          <a:bodyPr/>
          <a:lstStyle/>
          <a:p>
            <a:r>
              <a:rPr lang="en-ZA" smtClean="0">
                <a:solidFill>
                  <a:prstClr val="black"/>
                </a:solidFill>
              </a:rPr>
              <a:t>Module 2: Developing an ICT Integration Master Plan</a:t>
            </a:r>
            <a:endParaRPr lang="en-US">
              <a:solidFill>
                <a:prstClr val="black"/>
              </a:solidFill>
            </a:endParaRPr>
          </a:p>
        </p:txBody>
      </p:sp>
      <p:sp>
        <p:nvSpPr>
          <p:cNvPr id="7" name="Slide Number Placeholder 6"/>
          <p:cNvSpPr>
            <a:spLocks noGrp="1"/>
          </p:cNvSpPr>
          <p:nvPr>
            <p:ph type="sldNum" sz="quarter" idx="13"/>
          </p:nvPr>
        </p:nvSpPr>
        <p:spPr/>
        <p:txBody>
          <a:bodyPr/>
          <a:lstStyle/>
          <a:p>
            <a:fld id="{4E93A24C-B7E9-4423-9CF2-DADFC3BA44ED}"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666598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[5 min]</a:t>
            </a:r>
            <a:endParaRPr lang="en-ZA" dirty="0" smtClean="0"/>
          </a:p>
          <a:p>
            <a:pPr marL="173593" indent="-173593">
              <a:buFont typeface="Arial" panose="020B0604020202020204" pitchFamily="34" charset="0"/>
              <a:buChar char="•"/>
            </a:pPr>
            <a:r>
              <a:rPr lang="en-ZA" dirty="0"/>
              <a:t>ADDIE is one of the most common instructional design models. </a:t>
            </a:r>
          </a:p>
          <a:p>
            <a:pPr marL="173593" indent="-173593">
              <a:buFont typeface="Arial" panose="020B0604020202020204" pitchFamily="34" charset="0"/>
              <a:buChar char="•"/>
            </a:pPr>
            <a:r>
              <a:rPr lang="en-ZA" dirty="0"/>
              <a:t>The image </a:t>
            </a:r>
            <a:r>
              <a:rPr lang="en-ZA" dirty="0" smtClean="0"/>
              <a:t>captures </a:t>
            </a:r>
            <a:r>
              <a:rPr lang="en-ZA" dirty="0"/>
              <a:t>and describes the components that make up this model</a:t>
            </a:r>
          </a:p>
        </p:txBody>
      </p:sp>
      <p:sp>
        <p:nvSpPr>
          <p:cNvPr id="4" name="Header Placeholder 3"/>
          <p:cNvSpPr>
            <a:spLocks noGrp="1"/>
          </p:cNvSpPr>
          <p:nvPr>
            <p:ph type="hdr" sz="quarter" idx="10"/>
          </p:nvPr>
        </p:nvSpPr>
        <p:spPr/>
        <p:txBody>
          <a:bodyPr/>
          <a:lstStyle/>
          <a:p>
            <a:r>
              <a:rPr lang="en-US" smtClean="0">
                <a:solidFill>
                  <a:prstClr val="black"/>
                </a:solidFill>
              </a:rPr>
              <a:t>School Based ICT Committees</a:t>
            </a:r>
            <a:endParaRPr lang="en-US">
              <a:solidFill>
                <a:prstClr val="black"/>
              </a:solidFill>
            </a:endParaRPr>
          </a:p>
        </p:txBody>
      </p:sp>
      <p:sp>
        <p:nvSpPr>
          <p:cNvPr id="5" name="Date Placeholder 4"/>
          <p:cNvSpPr>
            <a:spLocks noGrp="1"/>
          </p:cNvSpPr>
          <p:nvPr>
            <p:ph type="dt" idx="11"/>
          </p:nvPr>
        </p:nvSpPr>
        <p:spPr/>
        <p:txBody>
          <a:bodyPr/>
          <a:lstStyle/>
          <a:p>
            <a:fld id="{132164B5-80E3-4E06-9804-644F24FBE2A2}" type="datetime3">
              <a:rPr lang="en-US" smtClean="0">
                <a:solidFill>
                  <a:prstClr val="black"/>
                </a:solidFill>
              </a:rPr>
              <a:pPr/>
              <a:t>15 April 2020</a:t>
            </a:fld>
            <a:endParaRPr lang="en-US">
              <a:solidFill>
                <a:prstClr val="black"/>
              </a:solidFill>
            </a:endParaRPr>
          </a:p>
        </p:txBody>
      </p:sp>
      <p:sp>
        <p:nvSpPr>
          <p:cNvPr id="6" name="Footer Placeholder 5"/>
          <p:cNvSpPr>
            <a:spLocks noGrp="1"/>
          </p:cNvSpPr>
          <p:nvPr>
            <p:ph type="ftr" sz="quarter" idx="12"/>
          </p:nvPr>
        </p:nvSpPr>
        <p:spPr/>
        <p:txBody>
          <a:bodyPr/>
          <a:lstStyle/>
          <a:p>
            <a:r>
              <a:rPr lang="en-ZA" smtClean="0">
                <a:solidFill>
                  <a:prstClr val="black"/>
                </a:solidFill>
              </a:rPr>
              <a:t>Module 2: Developing an ICT Integration Master Plan</a:t>
            </a:r>
            <a:endParaRPr lang="en-US">
              <a:solidFill>
                <a:prstClr val="black"/>
              </a:solidFill>
            </a:endParaRPr>
          </a:p>
        </p:txBody>
      </p:sp>
      <p:sp>
        <p:nvSpPr>
          <p:cNvPr id="7" name="Slide Number Placeholder 6"/>
          <p:cNvSpPr>
            <a:spLocks noGrp="1"/>
          </p:cNvSpPr>
          <p:nvPr>
            <p:ph type="sldNum" sz="quarter" idx="13"/>
          </p:nvPr>
        </p:nvSpPr>
        <p:spPr/>
        <p:txBody>
          <a:bodyPr/>
          <a:lstStyle/>
          <a:p>
            <a:fld id="{4E93A24C-B7E9-4423-9CF2-DADFC3BA44ED}"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511521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[15 min]</a:t>
            </a:r>
            <a:endParaRPr lang="en-ZA" dirty="0" smtClean="0"/>
          </a:p>
          <a:p>
            <a:pPr marL="173593" indent="-173593">
              <a:buFont typeface="Arial" panose="020B0604020202020204" pitchFamily="34" charset="0"/>
              <a:buChar char="•"/>
            </a:pPr>
            <a:r>
              <a:rPr lang="en-ZA" dirty="0"/>
              <a:t>Ask the participants to turn to page </a:t>
            </a:r>
            <a:r>
              <a:rPr lang="en-ZA" dirty="0" smtClean="0"/>
              <a:t>72 </a:t>
            </a:r>
            <a:r>
              <a:rPr lang="en-ZA" dirty="0"/>
              <a:t>of their workbooks and attend to Activity 8.1</a:t>
            </a:r>
          </a:p>
        </p:txBody>
      </p:sp>
      <p:sp>
        <p:nvSpPr>
          <p:cNvPr id="4" name="Header Placeholder 3"/>
          <p:cNvSpPr>
            <a:spLocks noGrp="1"/>
          </p:cNvSpPr>
          <p:nvPr>
            <p:ph type="hdr" sz="quarter" idx="10"/>
          </p:nvPr>
        </p:nvSpPr>
        <p:spPr/>
        <p:txBody>
          <a:bodyPr/>
          <a:lstStyle/>
          <a:p>
            <a:r>
              <a:rPr lang="en-US" smtClean="0">
                <a:solidFill>
                  <a:prstClr val="black"/>
                </a:solidFill>
              </a:rPr>
              <a:t>School Based ICT Committees</a:t>
            </a:r>
            <a:endParaRPr lang="en-US">
              <a:solidFill>
                <a:prstClr val="black"/>
              </a:solidFill>
            </a:endParaRPr>
          </a:p>
        </p:txBody>
      </p:sp>
      <p:sp>
        <p:nvSpPr>
          <p:cNvPr id="5" name="Date Placeholder 4"/>
          <p:cNvSpPr>
            <a:spLocks noGrp="1"/>
          </p:cNvSpPr>
          <p:nvPr>
            <p:ph type="dt" idx="11"/>
          </p:nvPr>
        </p:nvSpPr>
        <p:spPr/>
        <p:txBody>
          <a:bodyPr/>
          <a:lstStyle/>
          <a:p>
            <a:fld id="{154D431C-EF45-4BD7-BA04-5D253DF198CF}" type="datetime3">
              <a:rPr lang="en-US" smtClean="0">
                <a:solidFill>
                  <a:prstClr val="black"/>
                </a:solidFill>
              </a:rPr>
              <a:pPr/>
              <a:t>15 April 2020</a:t>
            </a:fld>
            <a:endParaRPr lang="en-US">
              <a:solidFill>
                <a:prstClr val="black"/>
              </a:solidFill>
            </a:endParaRPr>
          </a:p>
        </p:txBody>
      </p:sp>
      <p:sp>
        <p:nvSpPr>
          <p:cNvPr id="6" name="Footer Placeholder 5"/>
          <p:cNvSpPr>
            <a:spLocks noGrp="1"/>
          </p:cNvSpPr>
          <p:nvPr>
            <p:ph type="ftr" sz="quarter" idx="12"/>
          </p:nvPr>
        </p:nvSpPr>
        <p:spPr/>
        <p:txBody>
          <a:bodyPr/>
          <a:lstStyle/>
          <a:p>
            <a:r>
              <a:rPr lang="en-ZA" smtClean="0">
                <a:solidFill>
                  <a:prstClr val="black"/>
                </a:solidFill>
              </a:rPr>
              <a:t>Module 2: Developing an ICT Integration Master Plan</a:t>
            </a:r>
            <a:endParaRPr lang="en-US">
              <a:solidFill>
                <a:prstClr val="black"/>
              </a:solidFill>
            </a:endParaRPr>
          </a:p>
        </p:txBody>
      </p:sp>
      <p:sp>
        <p:nvSpPr>
          <p:cNvPr id="7" name="Slide Number Placeholder 6"/>
          <p:cNvSpPr>
            <a:spLocks noGrp="1"/>
          </p:cNvSpPr>
          <p:nvPr>
            <p:ph type="sldNum" sz="quarter" idx="13"/>
          </p:nvPr>
        </p:nvSpPr>
        <p:spPr/>
        <p:txBody>
          <a:bodyPr/>
          <a:lstStyle/>
          <a:p>
            <a:fld id="{4E93A24C-B7E9-4423-9CF2-DADFC3BA44ED}"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940195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[5 min]</a:t>
            </a:r>
            <a:endParaRPr lang="en-ZA" dirty="0" smtClean="0"/>
          </a:p>
          <a:p>
            <a:pPr marL="173593" indent="-173593">
              <a:buFont typeface="Arial" panose="020B0604020202020204" pitchFamily="34" charset="0"/>
              <a:buChar char="•"/>
            </a:pPr>
            <a:r>
              <a:rPr lang="en-ZA" dirty="0" smtClean="0"/>
              <a:t>In order to help understand what online learning environment is, </a:t>
            </a:r>
            <a:r>
              <a:rPr lang="en-ZA" dirty="0" err="1" smtClean="0"/>
              <a:t>Puzziferro</a:t>
            </a:r>
            <a:r>
              <a:rPr lang="en-ZA" dirty="0" smtClean="0"/>
              <a:t> and Shelton (2008:122) describe it as courses that are:</a:t>
            </a:r>
          </a:p>
        </p:txBody>
      </p:sp>
      <p:sp>
        <p:nvSpPr>
          <p:cNvPr id="4" name="Header Placeholder 3"/>
          <p:cNvSpPr>
            <a:spLocks noGrp="1"/>
          </p:cNvSpPr>
          <p:nvPr>
            <p:ph type="hdr" sz="quarter" idx="10"/>
          </p:nvPr>
        </p:nvSpPr>
        <p:spPr/>
        <p:txBody>
          <a:bodyPr/>
          <a:lstStyle/>
          <a:p>
            <a:r>
              <a:rPr lang="en-US" smtClean="0">
                <a:solidFill>
                  <a:prstClr val="black"/>
                </a:solidFill>
              </a:rPr>
              <a:t>School Based ICT Committees</a:t>
            </a:r>
            <a:endParaRPr lang="en-US">
              <a:solidFill>
                <a:prstClr val="black"/>
              </a:solidFill>
            </a:endParaRPr>
          </a:p>
        </p:txBody>
      </p:sp>
      <p:sp>
        <p:nvSpPr>
          <p:cNvPr id="5" name="Date Placeholder 4"/>
          <p:cNvSpPr>
            <a:spLocks noGrp="1"/>
          </p:cNvSpPr>
          <p:nvPr>
            <p:ph type="dt" idx="11"/>
          </p:nvPr>
        </p:nvSpPr>
        <p:spPr/>
        <p:txBody>
          <a:bodyPr/>
          <a:lstStyle/>
          <a:p>
            <a:fld id="{85113F7B-CE5D-4F73-9726-C2733E3DD0F4}" type="datetime3">
              <a:rPr lang="en-US" smtClean="0">
                <a:solidFill>
                  <a:prstClr val="black"/>
                </a:solidFill>
              </a:rPr>
              <a:pPr/>
              <a:t>15 April 2020</a:t>
            </a:fld>
            <a:endParaRPr lang="en-US">
              <a:solidFill>
                <a:prstClr val="black"/>
              </a:solidFill>
            </a:endParaRPr>
          </a:p>
        </p:txBody>
      </p:sp>
      <p:sp>
        <p:nvSpPr>
          <p:cNvPr id="6" name="Footer Placeholder 5"/>
          <p:cNvSpPr>
            <a:spLocks noGrp="1"/>
          </p:cNvSpPr>
          <p:nvPr>
            <p:ph type="ftr" sz="quarter" idx="12"/>
          </p:nvPr>
        </p:nvSpPr>
        <p:spPr/>
        <p:txBody>
          <a:bodyPr/>
          <a:lstStyle/>
          <a:p>
            <a:r>
              <a:rPr lang="en-ZA" smtClean="0">
                <a:solidFill>
                  <a:prstClr val="black"/>
                </a:solidFill>
              </a:rPr>
              <a:t>Module 2: Developing an ICT Integration Master Plan</a:t>
            </a:r>
            <a:endParaRPr lang="en-US">
              <a:solidFill>
                <a:prstClr val="black"/>
              </a:solidFill>
            </a:endParaRPr>
          </a:p>
        </p:txBody>
      </p:sp>
      <p:sp>
        <p:nvSpPr>
          <p:cNvPr id="7" name="Slide Number Placeholder 6"/>
          <p:cNvSpPr>
            <a:spLocks noGrp="1"/>
          </p:cNvSpPr>
          <p:nvPr>
            <p:ph type="sldNum" sz="quarter" idx="13"/>
          </p:nvPr>
        </p:nvSpPr>
        <p:spPr/>
        <p:txBody>
          <a:bodyPr/>
          <a:lstStyle/>
          <a:p>
            <a:fld id="{4E93A24C-B7E9-4423-9CF2-DADFC3BA44ED}"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4540171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2.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jpe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3.xml"/><Relationship Id="rId1" Type="http://schemas.openxmlformats.org/officeDocument/2006/relationships/themeOverride" Target="../theme/themeOverride2.xml"/><Relationship Id="rId5" Type="http://schemas.openxmlformats.org/officeDocument/2006/relationships/image" Target="../media/image3.png"/><Relationship Id="rId4" Type="http://schemas.openxmlformats.org/officeDocument/2006/relationships/image" Target="../media/image2.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2.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hemeOverride" Target="../theme/themeOverride1.xml"/><Relationship Id="rId5" Type="http://schemas.openxmlformats.org/officeDocument/2006/relationships/image" Target="../media/image3.png"/><Relationship Id="rId4"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ZA"/>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r>
              <a:rPr lang="en-US" smtClean="0"/>
              <a:t>1</a:t>
            </a:r>
            <a:endParaRPr lang="en-US" dirty="0"/>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7778" y="228600"/>
            <a:ext cx="2955384"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06895" y="152400"/>
            <a:ext cx="2175193"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709" y="0"/>
            <a:ext cx="9152709" cy="6858000"/>
          </a:xfrm>
          <a:prstGeom prst="rect">
            <a:avLst/>
          </a:prstGeom>
        </p:spPr>
      </p:pic>
    </p:spTree>
    <p:extLst>
      <p:ext uri="{BB962C8B-B14F-4D97-AF65-F5344CB8AC3E}">
        <p14:creationId xmlns:p14="http://schemas.microsoft.com/office/powerpoint/2010/main" val="1636685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10EC9F23-26B9-4C40-A8F9-8D347148D9A0}" type="slidenum">
              <a:rPr lang="en-US" smtClean="0"/>
              <a:pPr/>
              <a:t>‹#›</a:t>
            </a:fld>
            <a:endParaRPr lang="en-US"/>
          </a:p>
        </p:txBody>
      </p:sp>
    </p:spTree>
    <p:extLst>
      <p:ext uri="{BB962C8B-B14F-4D97-AF65-F5344CB8AC3E}">
        <p14:creationId xmlns:p14="http://schemas.microsoft.com/office/powerpoint/2010/main" val="3730077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10EC9F23-26B9-4C40-A8F9-8D347148D9A0}" type="slidenum">
              <a:rPr lang="en-US" smtClean="0"/>
              <a:pPr/>
              <a:t>‹#›</a:t>
            </a:fld>
            <a:endParaRPr lang="en-US"/>
          </a:p>
        </p:txBody>
      </p:sp>
    </p:spTree>
    <p:extLst>
      <p:ext uri="{BB962C8B-B14F-4D97-AF65-F5344CB8AC3E}">
        <p14:creationId xmlns:p14="http://schemas.microsoft.com/office/powerpoint/2010/main" val="3991877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84487" y="466903"/>
            <a:ext cx="7494348" cy="549273"/>
          </a:xfrm>
        </p:spPr>
        <p:txBody>
          <a:bodyPr>
            <a:normAutofit/>
          </a:bodyPr>
          <a:lstStyle>
            <a:lvl1pPr>
              <a:defRPr sz="2800" b="1" cap="all" baseline="0">
                <a:latin typeface="+mn-lt"/>
              </a:defRPr>
            </a:lvl1pPr>
          </a:lstStyle>
          <a:p>
            <a:r>
              <a:rPr lang="en-US" dirty="0"/>
              <a:t>Click to edit Master title style</a:t>
            </a:r>
            <a:endParaRPr lang="en-ZA" dirty="0"/>
          </a:p>
        </p:txBody>
      </p:sp>
      <p:sp>
        <p:nvSpPr>
          <p:cNvPr id="3" name="Content Placeholder 2"/>
          <p:cNvSpPr>
            <a:spLocks noGrp="1"/>
          </p:cNvSpPr>
          <p:nvPr>
            <p:ph idx="1"/>
          </p:nvPr>
        </p:nvSpPr>
        <p:spPr>
          <a:xfrm>
            <a:off x="471089" y="1446045"/>
            <a:ext cx="8201823" cy="4261374"/>
          </a:xfrm>
        </p:spPr>
        <p:txBody>
          <a:bodyPr>
            <a:normAutofit/>
          </a:bodyPr>
          <a:lstStyle>
            <a:lvl1pPr marL="128588" indent="-128588">
              <a:buFontTx/>
              <a:buBlip>
                <a:blip r:embed="rId2"/>
              </a:buBlip>
              <a:defRPr sz="3000" b="0" i="0">
                <a:latin typeface="+mn-lt"/>
              </a:defRPr>
            </a:lvl1pPr>
            <a:lvl2pPr marL="385763" indent="-128588">
              <a:buFontTx/>
              <a:buBlip>
                <a:blip r:embed="rId2"/>
              </a:buBlip>
              <a:defRPr sz="2800" b="0" i="0">
                <a:latin typeface="+mn-lt"/>
              </a:defRPr>
            </a:lvl2pPr>
            <a:lvl3pPr marL="642938" indent="-128588">
              <a:buFontTx/>
              <a:buBlip>
                <a:blip r:embed="rId2"/>
              </a:buBlip>
              <a:defRPr sz="2800" b="0" i="0">
                <a:latin typeface="+mn-lt"/>
              </a:defRPr>
            </a:lvl3pPr>
            <a:lvl4pPr marL="900113" indent="-128588">
              <a:buFontTx/>
              <a:buBlip>
                <a:blip r:embed="rId2"/>
              </a:buBlip>
              <a:defRPr sz="1350" b="0" i="0">
                <a:latin typeface="+mn-lt"/>
              </a:defRPr>
            </a:lvl4pPr>
            <a:lvl5pPr marL="1157288" indent="-128588">
              <a:buFontTx/>
              <a:buBlip>
                <a:blip r:embed="rId2"/>
              </a:buBlip>
              <a:defRPr sz="1350" b="0" i="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4" name="Rectangle 13"/>
          <p:cNvSpPr/>
          <p:nvPr userDrawn="1"/>
        </p:nvSpPr>
        <p:spPr>
          <a:xfrm>
            <a:off x="206424" y="6147606"/>
            <a:ext cx="2231977" cy="557994"/>
          </a:xfrm>
          <a:prstGeom prst="rect">
            <a:avLst/>
          </a:prstGeom>
          <a:solidFill>
            <a:schemeClr val="bg1"/>
          </a:solidFill>
          <a:ln>
            <a:solidFill>
              <a:srgbClr val="036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solidFill>
                <a:prstClr val="white"/>
              </a:solidFill>
            </a:endParaRPr>
          </a:p>
        </p:txBody>
      </p:sp>
      <p:pic>
        <p:nvPicPr>
          <p:cNvPr id="11"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8777" y="6170058"/>
            <a:ext cx="1827268" cy="515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p:cNvGrpSpPr/>
          <p:nvPr userDrawn="1"/>
        </p:nvGrpSpPr>
        <p:grpSpPr>
          <a:xfrm>
            <a:off x="6681338" y="6137288"/>
            <a:ext cx="2231977" cy="568312"/>
            <a:chOff x="5796034" y="4409282"/>
            <a:chExt cx="2231977" cy="568312"/>
          </a:xfrm>
        </p:grpSpPr>
        <p:pic>
          <p:nvPicPr>
            <p:cNvPr id="1026" name="Picture 2" descr="Related image"/>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796034" y="4414441"/>
              <a:ext cx="2231977" cy="55799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5796034" y="4409282"/>
              <a:ext cx="2231977" cy="568312"/>
            </a:xfrm>
            <a:prstGeom prst="rect">
              <a:avLst/>
            </a:prstGeom>
            <a:noFill/>
            <a:ln>
              <a:solidFill>
                <a:srgbClr val="036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solidFill>
                  <a:prstClr val="white"/>
                </a:solidFill>
              </a:endParaRPr>
            </a:p>
          </p:txBody>
        </p:sp>
      </p:gr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10EC9F23-26B9-4C40-A8F9-8D347148D9A0}" type="slidenum">
              <a:rPr lang="en-US" smtClean="0"/>
              <a:pPr/>
              <a:t>‹#›</a:t>
            </a:fld>
            <a:endParaRPr lang="en-US"/>
          </a:p>
        </p:txBody>
      </p:sp>
    </p:spTree>
    <p:extLst>
      <p:ext uri="{BB962C8B-B14F-4D97-AF65-F5344CB8AC3E}">
        <p14:creationId xmlns:p14="http://schemas.microsoft.com/office/powerpoint/2010/main" val="2543130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userDrawn="1"/>
        </p:nvSpPr>
        <p:spPr>
          <a:xfrm>
            <a:off x="0" y="6356350"/>
            <a:ext cx="9144000" cy="501649"/>
          </a:xfrm>
          <a:prstGeom prst="rect">
            <a:avLst/>
          </a:prstGeom>
          <a:solidFill>
            <a:srgbClr val="036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ZA" dirty="0">
              <a:solidFill>
                <a:prstClr val="white"/>
              </a:solidFill>
            </a:endParaRPr>
          </a:p>
        </p:txBody>
      </p:sp>
      <p:sp>
        <p:nvSpPr>
          <p:cNvPr id="2" name="Title 1"/>
          <p:cNvSpPr>
            <a:spLocks noGrp="1"/>
          </p:cNvSpPr>
          <p:nvPr>
            <p:ph type="title"/>
          </p:nvPr>
        </p:nvSpPr>
        <p:spPr/>
        <p:txBody>
          <a:bodyPr>
            <a:normAutofit/>
          </a:bodyPr>
          <a:lstStyle>
            <a:lvl1pPr>
              <a:defRPr sz="2800" b="1" cap="all" baseline="0"/>
            </a:lvl1pPr>
          </a:lstStyle>
          <a:p>
            <a:r>
              <a:rPr lang="en-US" dirty="0"/>
              <a:t>Click to edit Master title style</a:t>
            </a:r>
            <a:endParaRPr lang="en-ZA" dirty="0"/>
          </a:p>
        </p:txBody>
      </p:sp>
      <p:sp>
        <p:nvSpPr>
          <p:cNvPr id="3" name="Content Placeholder 2"/>
          <p:cNvSpPr>
            <a:spLocks noGrp="1"/>
          </p:cNvSpPr>
          <p:nvPr>
            <p:ph idx="1"/>
          </p:nvPr>
        </p:nvSpPr>
        <p:spPr>
          <a:xfrm>
            <a:off x="628650" y="1825624"/>
            <a:ext cx="7886700" cy="2136775"/>
          </a:xfrm>
        </p:spPr>
        <p:txBody>
          <a:bodyPr>
            <a:normAutofit/>
          </a:bodyPr>
          <a:lstStyle>
            <a:lvl1pPr marL="171450" indent="-171450">
              <a:buFontTx/>
              <a:buBlip>
                <a:blip r:embed="rId2"/>
              </a:buBlip>
              <a:defRPr sz="1800" b="0" i="0">
                <a:latin typeface="+mn-lt"/>
              </a:defRPr>
            </a:lvl1pPr>
            <a:lvl2pPr marL="514350" indent="-171450">
              <a:buFontTx/>
              <a:buBlip>
                <a:blip r:embed="rId2"/>
              </a:buBlip>
              <a:defRPr sz="1800" b="0" i="0">
                <a:latin typeface="+mn-lt"/>
              </a:defRPr>
            </a:lvl2pPr>
            <a:lvl3pPr marL="857250" indent="-171450">
              <a:buFontTx/>
              <a:buBlip>
                <a:blip r:embed="rId2"/>
              </a:buBlip>
              <a:defRPr sz="1800" b="0" i="0">
                <a:latin typeface="+mn-lt"/>
              </a:defRPr>
            </a:lvl3pPr>
            <a:lvl4pPr marL="1200150" indent="-171450">
              <a:buFontTx/>
              <a:buBlip>
                <a:blip r:embed="rId2"/>
              </a:buBlip>
              <a:defRPr sz="1800" b="0" i="0">
                <a:latin typeface="+mn-lt"/>
              </a:defRPr>
            </a:lvl4pPr>
            <a:lvl5pPr marL="1543050" indent="-171450">
              <a:buFontTx/>
              <a:buBlip>
                <a:blip r:embed="rId2"/>
              </a:buBlip>
              <a:defRPr sz="1800" b="0" i="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4" name="Rectangle 13"/>
          <p:cNvSpPr/>
          <p:nvPr userDrawn="1"/>
        </p:nvSpPr>
        <p:spPr>
          <a:xfrm>
            <a:off x="206423" y="6147606"/>
            <a:ext cx="2231977" cy="557994"/>
          </a:xfrm>
          <a:prstGeom prst="rect">
            <a:avLst/>
          </a:prstGeom>
          <a:solidFill>
            <a:schemeClr val="bg1"/>
          </a:solidFill>
          <a:ln>
            <a:solidFill>
              <a:srgbClr val="036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ZA">
              <a:solidFill>
                <a:prstClr val="white"/>
              </a:solidFill>
            </a:endParaRPr>
          </a:p>
        </p:txBody>
      </p:sp>
      <p:pic>
        <p:nvPicPr>
          <p:cNvPr id="11"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8777" y="6182440"/>
            <a:ext cx="1827268" cy="515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p:cNvGrpSpPr/>
          <p:nvPr userDrawn="1"/>
        </p:nvGrpSpPr>
        <p:grpSpPr>
          <a:xfrm>
            <a:off x="6681337" y="6137288"/>
            <a:ext cx="2231977" cy="568312"/>
            <a:chOff x="5796034" y="4409282"/>
            <a:chExt cx="2231977" cy="568312"/>
          </a:xfrm>
        </p:grpSpPr>
        <p:pic>
          <p:nvPicPr>
            <p:cNvPr id="1026" name="Picture 2" descr="Related image"/>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796034" y="4414441"/>
              <a:ext cx="2231977" cy="55799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5796034" y="4409282"/>
              <a:ext cx="2231977" cy="568312"/>
            </a:xfrm>
            <a:prstGeom prst="rect">
              <a:avLst/>
            </a:prstGeom>
            <a:noFill/>
            <a:ln>
              <a:solidFill>
                <a:srgbClr val="036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ZA">
                <a:solidFill>
                  <a:prstClr val="white"/>
                </a:solidFill>
              </a:endParaRPr>
            </a:p>
          </p:txBody>
        </p:sp>
      </p:grpSp>
      <p:sp>
        <p:nvSpPr>
          <p:cNvPr id="16" name="TextBox 15"/>
          <p:cNvSpPr txBox="1"/>
          <p:nvPr userDrawn="1"/>
        </p:nvSpPr>
        <p:spPr>
          <a:xfrm>
            <a:off x="2481525" y="6468674"/>
            <a:ext cx="4224075" cy="307777"/>
          </a:xfrm>
          <a:prstGeom prst="rect">
            <a:avLst/>
          </a:prstGeom>
          <a:noFill/>
        </p:spPr>
        <p:txBody>
          <a:bodyPr wrap="square" rtlCol="0">
            <a:spAutoFit/>
          </a:bodyPr>
          <a:lstStyle/>
          <a:p>
            <a:pPr marL="0" lvl="1" algn="ctr" defTabSz="914400">
              <a:defRPr/>
            </a:pPr>
            <a:r>
              <a:rPr lang="en-US" sz="1400" dirty="0" smtClean="0">
                <a:solidFill>
                  <a:prstClr val="white"/>
                </a:solidFill>
              </a:rPr>
              <a:t>Introduction for School-Based ICT Committees</a:t>
            </a:r>
            <a:r>
              <a:rPr lang="en-ZA" sz="1000" dirty="0" smtClean="0">
                <a:solidFill>
                  <a:prstClr val="white"/>
                </a:solidFill>
              </a:rPr>
              <a:t>.</a:t>
            </a:r>
            <a:endParaRPr lang="en-ZA" sz="1000" dirty="0">
              <a:solidFill>
                <a:prstClr val="white"/>
              </a:solidFill>
            </a:endParaRPr>
          </a:p>
        </p:txBody>
      </p:sp>
    </p:spTree>
    <p:extLst>
      <p:ext uri="{BB962C8B-B14F-4D97-AF65-F5344CB8AC3E}">
        <p14:creationId xmlns:p14="http://schemas.microsoft.com/office/powerpoint/2010/main" val="73529444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407347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ZA"/>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r>
              <a:rPr lang="en-US" smtClean="0">
                <a:solidFill>
                  <a:prstClr val="black">
                    <a:tint val="75000"/>
                  </a:prstClr>
                </a:solidFill>
              </a:rPr>
              <a:t>1</a:t>
            </a:r>
            <a:endParaRPr lang="en-US" dirty="0">
              <a:solidFill>
                <a:prstClr val="black">
                  <a:tint val="75000"/>
                </a:prstClr>
              </a:solidFill>
            </a:endParaRP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7778" y="228600"/>
            <a:ext cx="2955384"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06895" y="152400"/>
            <a:ext cx="2175193"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709" y="0"/>
            <a:ext cx="9152709" cy="6858000"/>
          </a:xfrm>
          <a:prstGeom prst="rect">
            <a:avLst/>
          </a:prstGeom>
        </p:spPr>
      </p:pic>
    </p:spTree>
    <p:extLst>
      <p:ext uri="{BB962C8B-B14F-4D97-AF65-F5344CB8AC3E}">
        <p14:creationId xmlns:p14="http://schemas.microsoft.com/office/powerpoint/2010/main" val="37594127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94204" y="607771"/>
            <a:ext cx="6762750" cy="549274"/>
          </a:xfrm>
        </p:spPr>
        <p:txBody>
          <a:bodyPr/>
          <a:lstStyle>
            <a:lvl1pPr>
              <a:defRPr cap="all" baseline="0">
                <a:latin typeface="+mn-lt"/>
              </a:defRPr>
            </a:lvl1pPr>
          </a:lstStyle>
          <a:p>
            <a:r>
              <a:rPr lang="en-US" dirty="0" smtClean="0"/>
              <a:t>Click to edit Master title style</a:t>
            </a:r>
            <a:endParaRPr lang="en-ZA" dirty="0"/>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0EC9F23-26B9-4C40-A8F9-8D347148D9A0}" type="slidenum">
              <a:rPr lang="en-US" smtClean="0">
                <a:solidFill>
                  <a:prstClr val="black">
                    <a:tint val="75000"/>
                  </a:prstClr>
                </a:solidFill>
              </a:rPr>
              <a:pPr/>
              <a:t>‹#›</a:t>
            </a:fld>
            <a:endParaRPr lang="en-US">
              <a:solidFill>
                <a:prstClr val="black">
                  <a:tint val="75000"/>
                </a:prstClr>
              </a:solidFill>
            </a:endParaRPr>
          </a:p>
        </p:txBody>
      </p:sp>
      <p:grpSp>
        <p:nvGrpSpPr>
          <p:cNvPr id="6" name="Group 5"/>
          <p:cNvGrpSpPr/>
          <p:nvPr userDrawn="1"/>
        </p:nvGrpSpPr>
        <p:grpSpPr>
          <a:xfrm>
            <a:off x="598170" y="301727"/>
            <a:ext cx="933347" cy="933347"/>
            <a:chOff x="1143000" y="838200"/>
            <a:chExt cx="1028700" cy="1028700"/>
          </a:xfrm>
        </p:grpSpPr>
        <p:sp>
          <p:nvSpPr>
            <p:cNvPr id="7" name="Oval 6"/>
            <p:cNvSpPr/>
            <p:nvPr/>
          </p:nvSpPr>
          <p:spPr>
            <a:xfrm>
              <a:off x="1143000" y="838200"/>
              <a:ext cx="1028700" cy="1028700"/>
            </a:xfrm>
            <a:prstGeom prst="ellipse">
              <a:avLst/>
            </a:prstGeom>
            <a:solidFill>
              <a:schemeClr val="bg1"/>
            </a:solidFill>
            <a:ln w="38100">
              <a:solidFill>
                <a:srgbClr val="036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2307" y="1019219"/>
              <a:ext cx="670086" cy="653334"/>
            </a:xfrm>
            <a:prstGeom prst="rect">
              <a:avLst/>
            </a:prstGeom>
          </p:spPr>
        </p:pic>
      </p:grpSp>
      <p:grpSp>
        <p:nvGrpSpPr>
          <p:cNvPr id="9" name="Group 8"/>
          <p:cNvGrpSpPr/>
          <p:nvPr userDrawn="1"/>
        </p:nvGrpSpPr>
        <p:grpSpPr>
          <a:xfrm>
            <a:off x="996295" y="3006030"/>
            <a:ext cx="1322110" cy="1226700"/>
            <a:chOff x="1143000" y="838200"/>
            <a:chExt cx="1028700" cy="1028700"/>
          </a:xfrm>
        </p:grpSpPr>
        <p:sp>
          <p:nvSpPr>
            <p:cNvPr id="10" name="Oval 9"/>
            <p:cNvSpPr/>
            <p:nvPr/>
          </p:nvSpPr>
          <p:spPr>
            <a:xfrm>
              <a:off x="1143000" y="838200"/>
              <a:ext cx="1028700" cy="1028700"/>
            </a:xfrm>
            <a:prstGeom prst="ellipse">
              <a:avLst/>
            </a:prstGeom>
            <a:solidFill>
              <a:schemeClr val="bg1"/>
            </a:solidFill>
            <a:ln w="38100">
              <a:solidFill>
                <a:srgbClr val="036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2307" y="1019219"/>
              <a:ext cx="670086" cy="653334"/>
            </a:xfrm>
            <a:prstGeom prst="rect">
              <a:avLst/>
            </a:prstGeom>
          </p:spPr>
        </p:pic>
      </p:grpSp>
      <p:sp>
        <p:nvSpPr>
          <p:cNvPr id="13" name="Text Placeholder 12"/>
          <p:cNvSpPr>
            <a:spLocks noGrp="1"/>
          </p:cNvSpPr>
          <p:nvPr>
            <p:ph type="body" sz="quarter" idx="13" hasCustomPrompt="1"/>
          </p:nvPr>
        </p:nvSpPr>
        <p:spPr>
          <a:xfrm>
            <a:off x="2518375" y="2951042"/>
            <a:ext cx="6369050" cy="1336675"/>
          </a:xfrm>
        </p:spPr>
        <p:txBody>
          <a:bodyPr>
            <a:normAutofit/>
          </a:bodyPr>
          <a:lstStyle>
            <a:lvl1pPr marL="0" indent="0">
              <a:buNone/>
              <a:defRPr sz="2800" b="1" baseline="0">
                <a:solidFill>
                  <a:srgbClr val="006666"/>
                </a:solidFill>
              </a:defRPr>
            </a:lvl1pPr>
          </a:lstStyle>
          <a:p>
            <a:pPr lvl="0"/>
            <a:r>
              <a:rPr lang="en-ZA" sz="2800" b="1" dirty="0" smtClean="0"/>
              <a:t>Attend </a:t>
            </a:r>
            <a:endParaRPr lang="en-ZA" dirty="0"/>
          </a:p>
        </p:txBody>
      </p:sp>
    </p:spTree>
    <p:extLst>
      <p:ext uri="{BB962C8B-B14F-4D97-AF65-F5344CB8AC3E}">
        <p14:creationId xmlns:p14="http://schemas.microsoft.com/office/powerpoint/2010/main" val="33130470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52600" y="610526"/>
            <a:ext cx="6762750" cy="527674"/>
          </a:xfrm>
        </p:spPr>
        <p:txBody>
          <a:bodyPr>
            <a:normAutofit/>
          </a:bodyPr>
          <a:lstStyle>
            <a:lvl1pPr>
              <a:defRPr sz="2800" b="1" cap="all" baseline="0">
                <a:solidFill>
                  <a:schemeClr val="bg1"/>
                </a:solidFill>
                <a:latin typeface="+mn-lt"/>
              </a:defRPr>
            </a:lvl1pPr>
          </a:lstStyle>
          <a:p>
            <a:r>
              <a:rPr lang="en-US" dirty="0" smtClean="0"/>
              <a:t>Click to edit Master title style</a:t>
            </a:r>
            <a:endParaRPr lang="en-ZA" dirty="0"/>
          </a:p>
        </p:txBody>
      </p:sp>
      <p:sp>
        <p:nvSpPr>
          <p:cNvPr id="3" name="Content Placeholder 2"/>
          <p:cNvSpPr>
            <a:spLocks noGrp="1"/>
          </p:cNvSpPr>
          <p:nvPr>
            <p:ph idx="1"/>
          </p:nvPr>
        </p:nvSpPr>
        <p:spPr/>
        <p:txBody>
          <a:bodyPr/>
          <a:lstStyle>
            <a:lvl1pPr marL="287338" indent="-287338" algn="l" defTabSz="685800" rtl="0" eaLnBrk="1" latinLnBrk="0" hangingPunct="1">
              <a:lnSpc>
                <a:spcPct val="90000"/>
              </a:lnSpc>
              <a:spcBef>
                <a:spcPts val="750"/>
              </a:spcBef>
              <a:buFontTx/>
              <a:buBlip>
                <a:blip r:embed="rId3"/>
              </a:buBlip>
              <a:defRPr lang="en-US" sz="2000" b="0" i="0" kern="1200" dirty="0" smtClean="0">
                <a:solidFill>
                  <a:schemeClr val="tx1"/>
                </a:solidFill>
                <a:latin typeface="+mn-lt"/>
                <a:ea typeface="+mn-ea"/>
                <a:cs typeface="+mn-cs"/>
              </a:defRPr>
            </a:lvl1pPr>
            <a:lvl2pPr marL="627063" indent="-287338" algn="l" defTabSz="685800" rtl="0" eaLnBrk="1" latinLnBrk="0" hangingPunct="1">
              <a:lnSpc>
                <a:spcPct val="90000"/>
              </a:lnSpc>
              <a:spcBef>
                <a:spcPts val="750"/>
              </a:spcBef>
              <a:buFontTx/>
              <a:buBlip>
                <a:blip r:embed="rId3"/>
              </a:buBlip>
              <a:defRPr lang="en-US" sz="2000" b="0" i="0" kern="1200" dirty="0" smtClean="0">
                <a:solidFill>
                  <a:schemeClr val="tx1"/>
                </a:solidFill>
                <a:latin typeface="+mn-lt"/>
                <a:ea typeface="+mn-ea"/>
                <a:cs typeface="+mn-cs"/>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grpSp>
        <p:nvGrpSpPr>
          <p:cNvPr id="9" name="Group 8"/>
          <p:cNvGrpSpPr/>
          <p:nvPr userDrawn="1"/>
        </p:nvGrpSpPr>
        <p:grpSpPr>
          <a:xfrm>
            <a:off x="6681337" y="6128580"/>
            <a:ext cx="2231977" cy="568312"/>
            <a:chOff x="5796034" y="4409282"/>
            <a:chExt cx="2231977" cy="568312"/>
          </a:xfrm>
        </p:grpSpPr>
        <p:pic>
          <p:nvPicPr>
            <p:cNvPr id="10" name="Picture 2" descr="Related image"/>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796034" y="4414441"/>
              <a:ext cx="2231977" cy="55799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userDrawn="1"/>
          </p:nvSpPr>
          <p:spPr>
            <a:xfrm>
              <a:off x="5796034" y="4409282"/>
              <a:ext cx="2231977" cy="568312"/>
            </a:xfrm>
            <a:prstGeom prst="rect">
              <a:avLst/>
            </a:prstGeom>
            <a:noFill/>
            <a:ln>
              <a:solidFill>
                <a:srgbClr val="036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grpSp>
        <p:nvGrpSpPr>
          <p:cNvPr id="12" name="Group 11"/>
          <p:cNvGrpSpPr/>
          <p:nvPr userDrawn="1"/>
        </p:nvGrpSpPr>
        <p:grpSpPr>
          <a:xfrm>
            <a:off x="206423" y="6156315"/>
            <a:ext cx="2231977" cy="557994"/>
            <a:chOff x="206423" y="6156315"/>
            <a:chExt cx="2231977" cy="557994"/>
          </a:xfrm>
        </p:grpSpPr>
        <p:sp>
          <p:nvSpPr>
            <p:cNvPr id="13" name="Rectangle 12"/>
            <p:cNvSpPr/>
            <p:nvPr userDrawn="1"/>
          </p:nvSpPr>
          <p:spPr>
            <a:xfrm>
              <a:off x="206423" y="6156315"/>
              <a:ext cx="2231977" cy="557994"/>
            </a:xfrm>
            <a:prstGeom prst="rect">
              <a:avLst/>
            </a:prstGeom>
            <a:solidFill>
              <a:schemeClr val="bg1"/>
            </a:solidFill>
            <a:ln>
              <a:solidFill>
                <a:srgbClr val="036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14"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08777" y="6182440"/>
              <a:ext cx="1827268" cy="515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 name="Date Placeholder 15"/>
          <p:cNvSpPr>
            <a:spLocks noGrp="1"/>
          </p:cNvSpPr>
          <p:nvPr>
            <p:ph type="dt" sz="half" idx="10"/>
          </p:nvPr>
        </p:nvSpPr>
        <p:spPr/>
        <p:txBody>
          <a:bodyPr/>
          <a:lstStyle/>
          <a:p>
            <a:endParaRPr lang="en-US">
              <a:solidFill>
                <a:prstClr val="black">
                  <a:tint val="75000"/>
                </a:prstClr>
              </a:solidFill>
            </a:endParaRPr>
          </a:p>
        </p:txBody>
      </p:sp>
      <p:sp>
        <p:nvSpPr>
          <p:cNvPr id="18" name="Slide Number Placeholder 17"/>
          <p:cNvSpPr>
            <a:spLocks noGrp="1"/>
          </p:cNvSpPr>
          <p:nvPr>
            <p:ph type="sldNum" sz="quarter" idx="12"/>
          </p:nvPr>
        </p:nvSpPr>
        <p:spPr/>
        <p:txBody>
          <a:bodyPr/>
          <a:lstStyle/>
          <a:p>
            <a:fld id="{10EC9F23-26B9-4C40-A8F9-8D347148D9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6883666"/>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ZA"/>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0EC9F23-26B9-4C40-A8F9-8D347148D9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12101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609600"/>
            <a:ext cx="6762750" cy="701674"/>
          </a:xfrm>
        </p:spPr>
        <p:txBody>
          <a:bodyPr/>
          <a:lstStyle>
            <a:lvl1pPr>
              <a:defRPr cap="all" baseline="0">
                <a:latin typeface="+mn-lt"/>
              </a:defRPr>
            </a:lvl1pPr>
          </a:lstStyle>
          <a:p>
            <a:r>
              <a:rPr lang="en-US" smtClean="0"/>
              <a:t>Click to edit Master title style</a:t>
            </a:r>
            <a:endParaRPr lang="en-ZA"/>
          </a:p>
        </p:txBody>
      </p:sp>
      <p:sp>
        <p:nvSpPr>
          <p:cNvPr id="3" name="Content Placeholder 2"/>
          <p:cNvSpPr>
            <a:spLocks noGrp="1"/>
          </p:cNvSpPr>
          <p:nvPr>
            <p:ph sz="half" idx="1"/>
          </p:nvPr>
        </p:nvSpPr>
        <p:spPr>
          <a:xfrm>
            <a:off x="628650" y="1825625"/>
            <a:ext cx="388620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0EC9F23-26B9-4C40-A8F9-8D347148D9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6928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94204" y="607771"/>
            <a:ext cx="6762750" cy="549274"/>
          </a:xfrm>
        </p:spPr>
        <p:txBody>
          <a:bodyPr/>
          <a:lstStyle>
            <a:lvl1pPr>
              <a:defRPr cap="all" baseline="0">
                <a:latin typeface="+mn-lt"/>
              </a:defRPr>
            </a:lvl1pPr>
          </a:lstStyle>
          <a:p>
            <a:r>
              <a:rPr lang="en-US" dirty="0" smtClean="0"/>
              <a:t>Click to edit Master title style</a:t>
            </a:r>
            <a:endParaRPr lang="en-ZA" dirty="0"/>
          </a:p>
        </p:txBody>
      </p:sp>
      <p:sp>
        <p:nvSpPr>
          <p:cNvPr id="3" name="Date Placeholder 2"/>
          <p:cNvSpPr>
            <a:spLocks noGrp="1"/>
          </p:cNvSpPr>
          <p:nvPr>
            <p:ph type="dt" sz="half" idx="10"/>
          </p:nvPr>
        </p:nvSpPr>
        <p:spPr/>
        <p:txBody>
          <a:bodyPr/>
          <a:lstStyle/>
          <a:p>
            <a:endParaRPr lang="en-US"/>
          </a:p>
        </p:txBody>
      </p:sp>
      <p:sp>
        <p:nvSpPr>
          <p:cNvPr id="5" name="Slide Number Placeholder 4"/>
          <p:cNvSpPr>
            <a:spLocks noGrp="1"/>
          </p:cNvSpPr>
          <p:nvPr>
            <p:ph type="sldNum" sz="quarter" idx="12"/>
          </p:nvPr>
        </p:nvSpPr>
        <p:spPr/>
        <p:txBody>
          <a:bodyPr/>
          <a:lstStyle/>
          <a:p>
            <a:fld id="{10EC9F23-26B9-4C40-A8F9-8D347148D9A0}" type="slidenum">
              <a:rPr lang="en-US" smtClean="0"/>
              <a:pPr/>
              <a:t>‹#›</a:t>
            </a:fld>
            <a:endParaRPr lang="en-US"/>
          </a:p>
        </p:txBody>
      </p:sp>
      <p:grpSp>
        <p:nvGrpSpPr>
          <p:cNvPr id="6" name="Group 5"/>
          <p:cNvGrpSpPr/>
          <p:nvPr userDrawn="1"/>
        </p:nvGrpSpPr>
        <p:grpSpPr>
          <a:xfrm>
            <a:off x="598170" y="301727"/>
            <a:ext cx="933347" cy="933347"/>
            <a:chOff x="1143000" y="838200"/>
            <a:chExt cx="1028700" cy="1028700"/>
          </a:xfrm>
        </p:grpSpPr>
        <p:sp>
          <p:nvSpPr>
            <p:cNvPr id="7" name="Oval 6"/>
            <p:cNvSpPr/>
            <p:nvPr/>
          </p:nvSpPr>
          <p:spPr>
            <a:xfrm>
              <a:off x="1143000" y="838200"/>
              <a:ext cx="1028700" cy="1028700"/>
            </a:xfrm>
            <a:prstGeom prst="ellipse">
              <a:avLst/>
            </a:prstGeom>
            <a:solidFill>
              <a:schemeClr val="bg1"/>
            </a:solidFill>
            <a:ln w="38100">
              <a:solidFill>
                <a:srgbClr val="036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2307" y="1019219"/>
              <a:ext cx="670086" cy="653334"/>
            </a:xfrm>
            <a:prstGeom prst="rect">
              <a:avLst/>
            </a:prstGeom>
          </p:spPr>
        </p:pic>
      </p:grpSp>
      <p:grpSp>
        <p:nvGrpSpPr>
          <p:cNvPr id="9" name="Group 8"/>
          <p:cNvGrpSpPr/>
          <p:nvPr userDrawn="1"/>
        </p:nvGrpSpPr>
        <p:grpSpPr>
          <a:xfrm>
            <a:off x="996295" y="3006030"/>
            <a:ext cx="1322110" cy="1226700"/>
            <a:chOff x="1143000" y="838200"/>
            <a:chExt cx="1028700" cy="1028700"/>
          </a:xfrm>
        </p:grpSpPr>
        <p:sp>
          <p:nvSpPr>
            <p:cNvPr id="10" name="Oval 9"/>
            <p:cNvSpPr/>
            <p:nvPr/>
          </p:nvSpPr>
          <p:spPr>
            <a:xfrm>
              <a:off x="1143000" y="838200"/>
              <a:ext cx="1028700" cy="1028700"/>
            </a:xfrm>
            <a:prstGeom prst="ellipse">
              <a:avLst/>
            </a:prstGeom>
            <a:solidFill>
              <a:schemeClr val="bg1"/>
            </a:solidFill>
            <a:ln w="38100">
              <a:solidFill>
                <a:srgbClr val="036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2307" y="1019219"/>
              <a:ext cx="670086" cy="653334"/>
            </a:xfrm>
            <a:prstGeom prst="rect">
              <a:avLst/>
            </a:prstGeom>
          </p:spPr>
        </p:pic>
      </p:grpSp>
      <p:sp>
        <p:nvSpPr>
          <p:cNvPr id="13" name="Text Placeholder 12"/>
          <p:cNvSpPr>
            <a:spLocks noGrp="1"/>
          </p:cNvSpPr>
          <p:nvPr>
            <p:ph type="body" sz="quarter" idx="13" hasCustomPrompt="1"/>
          </p:nvPr>
        </p:nvSpPr>
        <p:spPr>
          <a:xfrm>
            <a:off x="2518375" y="2951042"/>
            <a:ext cx="6369050" cy="1336675"/>
          </a:xfrm>
        </p:spPr>
        <p:txBody>
          <a:bodyPr>
            <a:normAutofit/>
          </a:bodyPr>
          <a:lstStyle>
            <a:lvl1pPr marL="0" indent="0">
              <a:buNone/>
              <a:defRPr sz="2800" b="1" baseline="0">
                <a:solidFill>
                  <a:srgbClr val="006666"/>
                </a:solidFill>
              </a:defRPr>
            </a:lvl1pPr>
          </a:lstStyle>
          <a:p>
            <a:pPr lvl="0"/>
            <a:r>
              <a:rPr lang="en-ZA" sz="2800" b="1" dirty="0" smtClean="0"/>
              <a:t>Attend </a:t>
            </a:r>
            <a:endParaRPr lang="en-ZA" dirty="0"/>
          </a:p>
        </p:txBody>
      </p:sp>
    </p:spTree>
    <p:extLst>
      <p:ext uri="{BB962C8B-B14F-4D97-AF65-F5344CB8AC3E}">
        <p14:creationId xmlns:p14="http://schemas.microsoft.com/office/powerpoint/2010/main" val="41879737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52600" y="609600"/>
            <a:ext cx="7886700" cy="625474"/>
          </a:xfrm>
        </p:spPr>
        <p:txBody>
          <a:bodyPr/>
          <a:lstStyle>
            <a:lvl1pPr>
              <a:defRPr cap="all" baseline="0">
                <a:latin typeface="+mn-lt"/>
              </a:defRPr>
            </a:lvl1pPr>
          </a:lstStyle>
          <a:p>
            <a:r>
              <a:rPr lang="en-US" dirty="0" smtClean="0"/>
              <a:t>Click to edit Master title style</a:t>
            </a:r>
            <a:endParaRPr lang="en-ZA"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0EC9F23-26B9-4C40-A8F9-8D347148D9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80757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0EC9F23-26B9-4C40-A8F9-8D347148D9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64187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ZA"/>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0EC9F23-26B9-4C40-A8F9-8D347148D9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16592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ZA"/>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Z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0EC9F23-26B9-4C40-A8F9-8D347148D9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0507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0EC9F23-26B9-4C40-A8F9-8D347148D9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1152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0EC9F23-26B9-4C40-A8F9-8D347148D9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96645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84487" y="466903"/>
            <a:ext cx="7494348" cy="549273"/>
          </a:xfrm>
        </p:spPr>
        <p:txBody>
          <a:bodyPr>
            <a:normAutofit/>
          </a:bodyPr>
          <a:lstStyle>
            <a:lvl1pPr>
              <a:defRPr sz="2800" b="1" cap="all" baseline="0">
                <a:latin typeface="+mn-lt"/>
              </a:defRPr>
            </a:lvl1pPr>
          </a:lstStyle>
          <a:p>
            <a:r>
              <a:rPr lang="en-US" dirty="0"/>
              <a:t>Click to edit Master title style</a:t>
            </a:r>
            <a:endParaRPr lang="en-ZA" dirty="0"/>
          </a:p>
        </p:txBody>
      </p:sp>
      <p:sp>
        <p:nvSpPr>
          <p:cNvPr id="3" name="Content Placeholder 2"/>
          <p:cNvSpPr>
            <a:spLocks noGrp="1"/>
          </p:cNvSpPr>
          <p:nvPr>
            <p:ph idx="1"/>
          </p:nvPr>
        </p:nvSpPr>
        <p:spPr>
          <a:xfrm>
            <a:off x="471089" y="1446045"/>
            <a:ext cx="8201823" cy="4261374"/>
          </a:xfrm>
        </p:spPr>
        <p:txBody>
          <a:bodyPr>
            <a:normAutofit/>
          </a:bodyPr>
          <a:lstStyle>
            <a:lvl1pPr marL="128588" indent="-128588">
              <a:buFontTx/>
              <a:buBlip>
                <a:blip r:embed="rId2"/>
              </a:buBlip>
              <a:defRPr sz="3000" b="0" i="0">
                <a:latin typeface="+mn-lt"/>
              </a:defRPr>
            </a:lvl1pPr>
            <a:lvl2pPr marL="385763" indent="-128588">
              <a:buFontTx/>
              <a:buBlip>
                <a:blip r:embed="rId2"/>
              </a:buBlip>
              <a:defRPr sz="2800" b="0" i="0">
                <a:latin typeface="+mn-lt"/>
              </a:defRPr>
            </a:lvl2pPr>
            <a:lvl3pPr marL="642938" indent="-128588">
              <a:buFontTx/>
              <a:buBlip>
                <a:blip r:embed="rId2"/>
              </a:buBlip>
              <a:defRPr sz="2800" b="0" i="0">
                <a:latin typeface="+mn-lt"/>
              </a:defRPr>
            </a:lvl3pPr>
            <a:lvl4pPr marL="900113" indent="-128588">
              <a:buFontTx/>
              <a:buBlip>
                <a:blip r:embed="rId2"/>
              </a:buBlip>
              <a:defRPr sz="1350" b="0" i="0">
                <a:latin typeface="+mn-lt"/>
              </a:defRPr>
            </a:lvl4pPr>
            <a:lvl5pPr marL="1157288" indent="-128588">
              <a:buFontTx/>
              <a:buBlip>
                <a:blip r:embed="rId2"/>
              </a:buBlip>
              <a:defRPr sz="1350" b="0" i="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4" name="Rectangle 13"/>
          <p:cNvSpPr/>
          <p:nvPr userDrawn="1"/>
        </p:nvSpPr>
        <p:spPr>
          <a:xfrm>
            <a:off x="206424" y="6147606"/>
            <a:ext cx="2231977" cy="557994"/>
          </a:xfrm>
          <a:prstGeom prst="rect">
            <a:avLst/>
          </a:prstGeom>
          <a:solidFill>
            <a:schemeClr val="bg1"/>
          </a:solidFill>
          <a:ln>
            <a:solidFill>
              <a:srgbClr val="036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solidFill>
                <a:prstClr val="white"/>
              </a:solidFill>
            </a:endParaRPr>
          </a:p>
        </p:txBody>
      </p:sp>
      <p:pic>
        <p:nvPicPr>
          <p:cNvPr id="11"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8777" y="6170058"/>
            <a:ext cx="1827268" cy="515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p:cNvGrpSpPr/>
          <p:nvPr userDrawn="1"/>
        </p:nvGrpSpPr>
        <p:grpSpPr>
          <a:xfrm>
            <a:off x="6681338" y="6137288"/>
            <a:ext cx="2231977" cy="568312"/>
            <a:chOff x="5796034" y="4409282"/>
            <a:chExt cx="2231977" cy="568312"/>
          </a:xfrm>
        </p:grpSpPr>
        <p:pic>
          <p:nvPicPr>
            <p:cNvPr id="1026" name="Picture 2" descr="Related image"/>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796034" y="4414441"/>
              <a:ext cx="2231977" cy="55799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5796034" y="4409282"/>
              <a:ext cx="2231977" cy="568312"/>
            </a:xfrm>
            <a:prstGeom prst="rect">
              <a:avLst/>
            </a:prstGeom>
            <a:noFill/>
            <a:ln>
              <a:solidFill>
                <a:srgbClr val="036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solidFill>
                  <a:prstClr val="white"/>
                </a:solidFill>
              </a:endParaRPr>
            </a:p>
          </p:txBody>
        </p:sp>
      </p:gr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0EC9F23-26B9-4C40-A8F9-8D347148D9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49206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005054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52600" y="610526"/>
            <a:ext cx="6762750" cy="527674"/>
          </a:xfrm>
        </p:spPr>
        <p:txBody>
          <a:bodyPr>
            <a:normAutofit/>
          </a:bodyPr>
          <a:lstStyle>
            <a:lvl1pPr>
              <a:defRPr sz="2800" b="1" cap="all" baseline="0">
                <a:solidFill>
                  <a:schemeClr val="bg1"/>
                </a:solidFill>
                <a:latin typeface="+mn-lt"/>
              </a:defRPr>
            </a:lvl1pPr>
          </a:lstStyle>
          <a:p>
            <a:r>
              <a:rPr lang="en-US" dirty="0" smtClean="0"/>
              <a:t>Click to edit Master title style</a:t>
            </a:r>
            <a:endParaRPr lang="en-ZA" dirty="0"/>
          </a:p>
        </p:txBody>
      </p:sp>
      <p:sp>
        <p:nvSpPr>
          <p:cNvPr id="3" name="Content Placeholder 2"/>
          <p:cNvSpPr>
            <a:spLocks noGrp="1"/>
          </p:cNvSpPr>
          <p:nvPr>
            <p:ph idx="1"/>
          </p:nvPr>
        </p:nvSpPr>
        <p:spPr/>
        <p:txBody>
          <a:bodyPr/>
          <a:lstStyle>
            <a:lvl1pPr marL="287338" indent="-287338" algn="l" defTabSz="685800" rtl="0" eaLnBrk="1" latinLnBrk="0" hangingPunct="1">
              <a:lnSpc>
                <a:spcPct val="90000"/>
              </a:lnSpc>
              <a:spcBef>
                <a:spcPts val="750"/>
              </a:spcBef>
              <a:buFontTx/>
              <a:buBlip>
                <a:blip r:embed="rId3"/>
              </a:buBlip>
              <a:defRPr lang="en-US" sz="2000" b="0" i="0" kern="1200" dirty="0" smtClean="0">
                <a:solidFill>
                  <a:schemeClr val="tx1"/>
                </a:solidFill>
                <a:latin typeface="+mn-lt"/>
                <a:ea typeface="+mn-ea"/>
                <a:cs typeface="+mn-cs"/>
              </a:defRPr>
            </a:lvl1pPr>
            <a:lvl2pPr marL="627063" indent="-287338" algn="l" defTabSz="685800" rtl="0" eaLnBrk="1" latinLnBrk="0" hangingPunct="1">
              <a:lnSpc>
                <a:spcPct val="90000"/>
              </a:lnSpc>
              <a:spcBef>
                <a:spcPts val="750"/>
              </a:spcBef>
              <a:buFontTx/>
              <a:buBlip>
                <a:blip r:embed="rId3"/>
              </a:buBlip>
              <a:defRPr lang="en-US" sz="2000" b="0" i="0" kern="1200" dirty="0" smtClean="0">
                <a:solidFill>
                  <a:schemeClr val="tx1"/>
                </a:solidFill>
                <a:latin typeface="+mn-lt"/>
                <a:ea typeface="+mn-ea"/>
                <a:cs typeface="+mn-cs"/>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grpSp>
        <p:nvGrpSpPr>
          <p:cNvPr id="9" name="Group 8"/>
          <p:cNvGrpSpPr/>
          <p:nvPr userDrawn="1"/>
        </p:nvGrpSpPr>
        <p:grpSpPr>
          <a:xfrm>
            <a:off x="6681337" y="6128580"/>
            <a:ext cx="2231977" cy="568312"/>
            <a:chOff x="5796034" y="4409282"/>
            <a:chExt cx="2231977" cy="568312"/>
          </a:xfrm>
        </p:grpSpPr>
        <p:pic>
          <p:nvPicPr>
            <p:cNvPr id="10" name="Picture 2" descr="Related image"/>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796034" y="4414441"/>
              <a:ext cx="2231977" cy="55799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userDrawn="1"/>
          </p:nvSpPr>
          <p:spPr>
            <a:xfrm>
              <a:off x="5796034" y="4409282"/>
              <a:ext cx="2231977" cy="568312"/>
            </a:xfrm>
            <a:prstGeom prst="rect">
              <a:avLst/>
            </a:prstGeom>
            <a:noFill/>
            <a:ln>
              <a:solidFill>
                <a:srgbClr val="036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grpSp>
        <p:nvGrpSpPr>
          <p:cNvPr id="12" name="Group 11"/>
          <p:cNvGrpSpPr/>
          <p:nvPr userDrawn="1"/>
        </p:nvGrpSpPr>
        <p:grpSpPr>
          <a:xfrm>
            <a:off x="206423" y="6156315"/>
            <a:ext cx="2231977" cy="557994"/>
            <a:chOff x="206423" y="6156315"/>
            <a:chExt cx="2231977" cy="557994"/>
          </a:xfrm>
        </p:grpSpPr>
        <p:sp>
          <p:nvSpPr>
            <p:cNvPr id="13" name="Rectangle 12"/>
            <p:cNvSpPr/>
            <p:nvPr userDrawn="1"/>
          </p:nvSpPr>
          <p:spPr>
            <a:xfrm>
              <a:off x="206423" y="6156315"/>
              <a:ext cx="2231977" cy="557994"/>
            </a:xfrm>
            <a:prstGeom prst="rect">
              <a:avLst/>
            </a:prstGeom>
            <a:solidFill>
              <a:schemeClr val="bg1"/>
            </a:solidFill>
            <a:ln>
              <a:solidFill>
                <a:srgbClr val="036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4"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08777" y="6182440"/>
              <a:ext cx="1827268" cy="515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 name="Date Placeholder 15"/>
          <p:cNvSpPr>
            <a:spLocks noGrp="1"/>
          </p:cNvSpPr>
          <p:nvPr>
            <p:ph type="dt" sz="half" idx="10"/>
          </p:nvPr>
        </p:nvSpPr>
        <p:spPr/>
        <p:txBody>
          <a:bodyPr/>
          <a:lstStyle/>
          <a:p>
            <a:endParaRPr lang="en-US"/>
          </a:p>
        </p:txBody>
      </p:sp>
      <p:sp>
        <p:nvSpPr>
          <p:cNvPr id="18" name="Slide Number Placeholder 17"/>
          <p:cNvSpPr>
            <a:spLocks noGrp="1"/>
          </p:cNvSpPr>
          <p:nvPr>
            <p:ph type="sldNum" sz="quarter" idx="12"/>
          </p:nvPr>
        </p:nvSpPr>
        <p:spPr/>
        <p:txBody>
          <a:bodyPr/>
          <a:lstStyle/>
          <a:p>
            <a:fld id="{10EC9F23-26B9-4C40-A8F9-8D347148D9A0}" type="slidenum">
              <a:rPr lang="en-US" smtClean="0"/>
              <a:pPr/>
              <a:t>‹#›</a:t>
            </a:fld>
            <a:endParaRPr lang="en-US"/>
          </a:p>
        </p:txBody>
      </p:sp>
    </p:spTree>
    <p:extLst>
      <p:ext uri="{BB962C8B-B14F-4D97-AF65-F5344CB8AC3E}">
        <p14:creationId xmlns:p14="http://schemas.microsoft.com/office/powerpoint/2010/main" val="134920363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ZA"/>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10EC9F23-26B9-4C40-A8F9-8D347148D9A0}" type="slidenum">
              <a:rPr lang="en-US" smtClean="0"/>
              <a:pPr/>
              <a:t>‹#›</a:t>
            </a:fld>
            <a:endParaRPr lang="en-US"/>
          </a:p>
        </p:txBody>
      </p:sp>
    </p:spTree>
    <p:extLst>
      <p:ext uri="{BB962C8B-B14F-4D97-AF65-F5344CB8AC3E}">
        <p14:creationId xmlns:p14="http://schemas.microsoft.com/office/powerpoint/2010/main" val="3328133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609600"/>
            <a:ext cx="6762750" cy="701674"/>
          </a:xfrm>
        </p:spPr>
        <p:txBody>
          <a:bodyPr/>
          <a:lstStyle>
            <a:lvl1pPr>
              <a:defRPr cap="all" baseline="0">
                <a:latin typeface="+mn-lt"/>
              </a:defRPr>
            </a:lvl1pPr>
          </a:lstStyle>
          <a:p>
            <a:r>
              <a:rPr lang="en-US" smtClean="0"/>
              <a:t>Click to edit Master title style</a:t>
            </a:r>
            <a:endParaRPr lang="en-ZA"/>
          </a:p>
        </p:txBody>
      </p:sp>
      <p:sp>
        <p:nvSpPr>
          <p:cNvPr id="3" name="Content Placeholder 2"/>
          <p:cNvSpPr>
            <a:spLocks noGrp="1"/>
          </p:cNvSpPr>
          <p:nvPr>
            <p:ph sz="half" idx="1"/>
          </p:nvPr>
        </p:nvSpPr>
        <p:spPr>
          <a:xfrm>
            <a:off x="628650" y="1825625"/>
            <a:ext cx="388620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10EC9F23-26B9-4C40-A8F9-8D347148D9A0}" type="slidenum">
              <a:rPr lang="en-US" smtClean="0"/>
              <a:pPr/>
              <a:t>‹#›</a:t>
            </a:fld>
            <a:endParaRPr lang="en-US"/>
          </a:p>
        </p:txBody>
      </p:sp>
    </p:spTree>
    <p:extLst>
      <p:ext uri="{BB962C8B-B14F-4D97-AF65-F5344CB8AC3E}">
        <p14:creationId xmlns:p14="http://schemas.microsoft.com/office/powerpoint/2010/main" val="1515474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52600" y="609600"/>
            <a:ext cx="7886700" cy="625474"/>
          </a:xfrm>
        </p:spPr>
        <p:txBody>
          <a:bodyPr/>
          <a:lstStyle>
            <a:lvl1pPr>
              <a:defRPr cap="all" baseline="0">
                <a:latin typeface="+mn-lt"/>
              </a:defRPr>
            </a:lvl1pPr>
          </a:lstStyle>
          <a:p>
            <a:r>
              <a:rPr lang="en-US" dirty="0" smtClean="0"/>
              <a:t>Click to edit Master title style</a:t>
            </a:r>
            <a:endParaRPr lang="en-ZA"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endParaRPr lang="en-US"/>
          </a:p>
        </p:txBody>
      </p:sp>
      <p:sp>
        <p:nvSpPr>
          <p:cNvPr id="9" name="Slide Number Placeholder 8"/>
          <p:cNvSpPr>
            <a:spLocks noGrp="1"/>
          </p:cNvSpPr>
          <p:nvPr>
            <p:ph type="sldNum" sz="quarter" idx="12"/>
          </p:nvPr>
        </p:nvSpPr>
        <p:spPr/>
        <p:txBody>
          <a:bodyPr/>
          <a:lstStyle/>
          <a:p>
            <a:fld id="{10EC9F23-26B9-4C40-A8F9-8D347148D9A0}" type="slidenum">
              <a:rPr lang="en-US" smtClean="0"/>
              <a:pPr/>
              <a:t>‹#›</a:t>
            </a:fld>
            <a:endParaRPr lang="en-US"/>
          </a:p>
        </p:txBody>
      </p:sp>
    </p:spTree>
    <p:extLst>
      <p:ext uri="{BB962C8B-B14F-4D97-AF65-F5344CB8AC3E}">
        <p14:creationId xmlns:p14="http://schemas.microsoft.com/office/powerpoint/2010/main" val="363125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4" name="Slide Number Placeholder 3"/>
          <p:cNvSpPr>
            <a:spLocks noGrp="1"/>
          </p:cNvSpPr>
          <p:nvPr>
            <p:ph type="sldNum" sz="quarter" idx="12"/>
          </p:nvPr>
        </p:nvSpPr>
        <p:spPr/>
        <p:txBody>
          <a:bodyPr/>
          <a:lstStyle/>
          <a:p>
            <a:fld id="{10EC9F23-26B9-4C40-A8F9-8D347148D9A0}" type="slidenum">
              <a:rPr lang="en-US" smtClean="0"/>
              <a:pPr/>
              <a:t>‹#›</a:t>
            </a:fld>
            <a:endParaRPr lang="en-US"/>
          </a:p>
        </p:txBody>
      </p:sp>
    </p:spTree>
    <p:extLst>
      <p:ext uri="{BB962C8B-B14F-4D97-AF65-F5344CB8AC3E}">
        <p14:creationId xmlns:p14="http://schemas.microsoft.com/office/powerpoint/2010/main" val="359043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ZA"/>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10EC9F23-26B9-4C40-A8F9-8D347148D9A0}" type="slidenum">
              <a:rPr lang="en-US" smtClean="0"/>
              <a:pPr/>
              <a:t>‹#›</a:t>
            </a:fld>
            <a:endParaRPr lang="en-US"/>
          </a:p>
        </p:txBody>
      </p:sp>
    </p:spTree>
    <p:extLst>
      <p:ext uri="{BB962C8B-B14F-4D97-AF65-F5344CB8AC3E}">
        <p14:creationId xmlns:p14="http://schemas.microsoft.com/office/powerpoint/2010/main" val="2628048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ZA"/>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Z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10EC9F23-26B9-4C40-A8F9-8D347148D9A0}" type="slidenum">
              <a:rPr lang="en-US" smtClean="0"/>
              <a:pPr/>
              <a:t>‹#›</a:t>
            </a:fld>
            <a:endParaRPr lang="en-US"/>
          </a:p>
        </p:txBody>
      </p:sp>
    </p:spTree>
    <p:extLst>
      <p:ext uri="{BB962C8B-B14F-4D97-AF65-F5344CB8AC3E}">
        <p14:creationId xmlns:p14="http://schemas.microsoft.com/office/powerpoint/2010/main" val="3263849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3.png"/><Relationship Id="rId2" Type="http://schemas.openxmlformats.org/officeDocument/2006/relationships/slideLayout" Target="../slideLayouts/slideLayout16.xml"/><Relationship Id="rId16" Type="http://schemas.openxmlformats.org/officeDocument/2006/relationships/image" Target="../media/image2.jpe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9144000" cy="1380313"/>
          </a:xfrm>
          <a:prstGeom prst="rect">
            <a:avLst/>
          </a:prstGeom>
        </p:spPr>
      </p:pic>
      <p:sp>
        <p:nvSpPr>
          <p:cNvPr id="2" name="Title Placeholder 1"/>
          <p:cNvSpPr>
            <a:spLocks noGrp="1"/>
          </p:cNvSpPr>
          <p:nvPr>
            <p:ph type="title"/>
          </p:nvPr>
        </p:nvSpPr>
        <p:spPr>
          <a:xfrm>
            <a:off x="1722120" y="519799"/>
            <a:ext cx="6762750" cy="575396"/>
          </a:xfrm>
          <a:prstGeom prst="rect">
            <a:avLst/>
          </a:prstGeom>
        </p:spPr>
        <p:txBody>
          <a:bodyPr vert="horz" lIns="91440" tIns="45720" rIns="91440" bIns="45720" rtlCol="0" anchor="ctr">
            <a:normAutofit/>
          </a:bodyPr>
          <a:lstStyle/>
          <a:p>
            <a:r>
              <a:rPr lang="en-US" dirty="0" smtClean="0"/>
              <a:t>Click to edit Master title style</a:t>
            </a:r>
            <a:endParaRPr lang="en-ZA" dirty="0"/>
          </a:p>
        </p:txBody>
      </p:sp>
      <p:sp>
        <p:nvSpPr>
          <p:cNvPr id="3" name="Text Placeholder 2"/>
          <p:cNvSpPr>
            <a:spLocks noGrp="1"/>
          </p:cNvSpPr>
          <p:nvPr>
            <p:ph type="body" idx="1"/>
          </p:nvPr>
        </p:nvSpPr>
        <p:spPr>
          <a:xfrm>
            <a:off x="628650" y="1825625"/>
            <a:ext cx="7886700" cy="41331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2"/>
            <a:r>
              <a:rPr lang="en-US" dirty="0" smtClean="0"/>
              <a:t>Fourth level</a:t>
            </a:r>
          </a:p>
          <a:p>
            <a:pPr lvl="3"/>
            <a:r>
              <a:rPr lang="en-US" dirty="0" smtClean="0"/>
              <a:t>Fifth level</a:t>
            </a:r>
            <a:endParaRPr lang="en-ZA"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0EC9F23-26B9-4C40-A8F9-8D347148D9A0}" type="slidenum">
              <a:rPr lang="en-US" smtClean="0"/>
              <a:pPr/>
              <a:t>‹#›</a:t>
            </a:fld>
            <a:endParaRPr lang="en-US"/>
          </a:p>
        </p:txBody>
      </p:sp>
      <p:sp>
        <p:nvSpPr>
          <p:cNvPr id="7" name="Rectangle 6"/>
          <p:cNvSpPr/>
          <p:nvPr userDrawn="1"/>
        </p:nvSpPr>
        <p:spPr>
          <a:xfrm>
            <a:off x="0" y="6356351"/>
            <a:ext cx="9144000" cy="501649"/>
          </a:xfrm>
          <a:prstGeom prst="rect">
            <a:avLst/>
          </a:prstGeom>
          <a:solidFill>
            <a:srgbClr val="036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nvGrpSpPr>
          <p:cNvPr id="8" name="Group 7"/>
          <p:cNvGrpSpPr/>
          <p:nvPr userDrawn="1"/>
        </p:nvGrpSpPr>
        <p:grpSpPr>
          <a:xfrm>
            <a:off x="6681337" y="6128580"/>
            <a:ext cx="2231977" cy="568312"/>
            <a:chOff x="5796034" y="4409282"/>
            <a:chExt cx="2231977" cy="568312"/>
          </a:xfrm>
        </p:grpSpPr>
        <p:pic>
          <p:nvPicPr>
            <p:cNvPr id="9" name="Picture 2" descr="Related image"/>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5796034" y="4414441"/>
              <a:ext cx="2231977" cy="55799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5796034" y="4409282"/>
              <a:ext cx="2231977" cy="568312"/>
            </a:xfrm>
            <a:prstGeom prst="rect">
              <a:avLst/>
            </a:prstGeom>
            <a:noFill/>
            <a:ln>
              <a:solidFill>
                <a:srgbClr val="036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grpSp>
        <p:nvGrpSpPr>
          <p:cNvPr id="11" name="Group 10"/>
          <p:cNvGrpSpPr/>
          <p:nvPr userDrawn="1"/>
        </p:nvGrpSpPr>
        <p:grpSpPr>
          <a:xfrm>
            <a:off x="206423" y="6156315"/>
            <a:ext cx="2231977" cy="557994"/>
            <a:chOff x="206423" y="6156315"/>
            <a:chExt cx="2231977" cy="557994"/>
          </a:xfrm>
        </p:grpSpPr>
        <p:sp>
          <p:nvSpPr>
            <p:cNvPr id="12" name="Rectangle 11"/>
            <p:cNvSpPr/>
            <p:nvPr userDrawn="1"/>
          </p:nvSpPr>
          <p:spPr>
            <a:xfrm>
              <a:off x="206423" y="6156315"/>
              <a:ext cx="2231977" cy="557994"/>
            </a:xfrm>
            <a:prstGeom prst="rect">
              <a:avLst/>
            </a:prstGeom>
            <a:solidFill>
              <a:schemeClr val="bg1"/>
            </a:solidFill>
            <a:ln>
              <a:solidFill>
                <a:srgbClr val="036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3"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408777" y="6182440"/>
              <a:ext cx="1827268" cy="515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 name="Footer Placeholder 4"/>
          <p:cNvSpPr txBox="1">
            <a:spLocks/>
          </p:cNvSpPr>
          <p:nvPr userDrawn="1"/>
        </p:nvSpPr>
        <p:spPr>
          <a:xfrm>
            <a:off x="3181350" y="6508751"/>
            <a:ext cx="3086100" cy="365125"/>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ZA" sz="1100" dirty="0" smtClean="0"/>
              <a:t>Practical Guide for Subject Advisors</a:t>
            </a:r>
            <a:endParaRPr lang="en-US" sz="1100" dirty="0"/>
          </a:p>
        </p:txBody>
      </p:sp>
    </p:spTree>
    <p:extLst>
      <p:ext uri="{BB962C8B-B14F-4D97-AF65-F5344CB8AC3E}">
        <p14:creationId xmlns:p14="http://schemas.microsoft.com/office/powerpoint/2010/main" val="284361586"/>
      </p:ext>
    </p:extLst>
  </p:cSld>
  <p:clrMap bg1="lt1" tx1="dk1" bg2="lt2" tx2="dk2" accent1="accent1" accent2="accent2" accent3="accent3" accent4="accent4" accent5="accent5" accent6="accent6" hlink="hlink" folHlink="folHlink"/>
  <p:sldLayoutIdLst>
    <p:sldLayoutId id="2147483691" r:id="rId1"/>
    <p:sldLayoutId id="2147483696" r:id="rId2"/>
    <p:sldLayoutId id="2147483692" r:id="rId3"/>
    <p:sldLayoutId id="2147483693" r:id="rId4"/>
    <p:sldLayoutId id="2147483694" r:id="rId5"/>
    <p:sldLayoutId id="2147483695" r:id="rId6"/>
    <p:sldLayoutId id="2147483697" r:id="rId7"/>
    <p:sldLayoutId id="2147483698" r:id="rId8"/>
    <p:sldLayoutId id="2147483699" r:id="rId9"/>
    <p:sldLayoutId id="2147483700" r:id="rId10"/>
    <p:sldLayoutId id="2147483701" r:id="rId11"/>
    <p:sldLayoutId id="2147483705" r:id="rId12"/>
  </p:sldLayoutIdLst>
  <p:hf sldNum="0" hdr="0" dt="0"/>
  <p:txStyles>
    <p:titleStyle>
      <a:lvl1pPr algn="l" defTabSz="685800" rtl="0" eaLnBrk="1" latinLnBrk="0" hangingPunct="1">
        <a:lnSpc>
          <a:spcPct val="90000"/>
        </a:lnSpc>
        <a:spcBef>
          <a:spcPct val="0"/>
        </a:spcBef>
        <a:buNone/>
        <a:defRPr sz="2800" b="1" kern="1200" cap="all" baseline="0">
          <a:solidFill>
            <a:schemeClr val="bg1"/>
          </a:solidFill>
          <a:latin typeface="+mn-lt"/>
          <a:ea typeface="+mj-ea"/>
          <a:cs typeface="+mj-cs"/>
        </a:defRPr>
      </a:lvl1pPr>
    </p:titleStyle>
    <p:bodyStyle>
      <a:lvl1pPr marL="517525" indent="-517525" algn="l" defTabSz="685800" rtl="0" eaLnBrk="1" latinLnBrk="0" hangingPunct="1">
        <a:lnSpc>
          <a:spcPct val="90000"/>
        </a:lnSpc>
        <a:spcBef>
          <a:spcPts val="750"/>
        </a:spcBef>
        <a:buFont typeface="Webdings" panose="05030102010509060703" pitchFamily="18" charset="2"/>
        <a:buChar char="4"/>
        <a:defRPr lang="en-US" sz="3000" b="0" i="0" kern="1200" dirty="0" smtClean="0">
          <a:solidFill>
            <a:schemeClr val="tx1"/>
          </a:solidFill>
          <a:latin typeface="+mn-lt"/>
          <a:ea typeface="+mn-ea"/>
          <a:cs typeface="Times New Roman"/>
        </a:defRPr>
      </a:lvl1pPr>
      <a:lvl2pPr marL="1082675" indent="-565150" algn="l" defTabSz="685800" rtl="0" eaLnBrk="1" latinLnBrk="0" hangingPunct="1">
        <a:lnSpc>
          <a:spcPct val="90000"/>
        </a:lnSpc>
        <a:spcBef>
          <a:spcPts val="375"/>
        </a:spcBef>
        <a:buClr>
          <a:schemeClr val="tx1"/>
        </a:buClr>
        <a:buFont typeface="Webdings" panose="05030102010509060703" pitchFamily="18" charset="2"/>
        <a:buChar char="4"/>
        <a:defRPr sz="2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           Fifth level   </a:t>
            </a:r>
            <a:endParaRPr lang="en-ZA" dirty="0"/>
          </a:p>
        </p:txBody>
      </p:sp>
      <p:sp>
        <p:nvSpPr>
          <p:cNvPr id="5" name="Footer Placeholder 4"/>
          <p:cNvSpPr>
            <a:spLocks noGrp="1"/>
          </p:cNvSpPr>
          <p:nvPr>
            <p:ph type="ftr" sz="quarter" idx="3"/>
          </p:nvPr>
        </p:nvSpPr>
        <p:spPr>
          <a:xfrm>
            <a:off x="3803682" y="6311898"/>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914400"/>
            <a:endParaRPr lang="en-US" dirty="0">
              <a:solidFill>
                <a:prstClr val="black">
                  <a:tint val="75000"/>
                </a:prstClr>
              </a:solidFill>
            </a:endParaRPr>
          </a:p>
        </p:txBody>
      </p:sp>
    </p:spTree>
    <p:extLst>
      <p:ext uri="{BB962C8B-B14F-4D97-AF65-F5344CB8AC3E}">
        <p14:creationId xmlns:p14="http://schemas.microsoft.com/office/powerpoint/2010/main" val="3676839343"/>
      </p:ext>
    </p:extLst>
  </p:cSld>
  <p:clrMap bg1="lt1" tx1="dk1" bg2="lt2" tx2="dk2" accent1="accent1" accent2="accent2" accent3="accent3" accent4="accent4" accent5="accent5" accent6="accent6" hlink="hlink" folHlink="folHlink"/>
  <p:sldLayoutIdLst>
    <p:sldLayoutId id="2147483707" r:id="rId1"/>
    <p:sldLayoutId id="2147483708" r:id="rId2"/>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0"/>
            <a:ext cx="9144000" cy="1380313"/>
          </a:xfrm>
          <a:prstGeom prst="rect">
            <a:avLst/>
          </a:prstGeom>
        </p:spPr>
      </p:pic>
      <p:sp>
        <p:nvSpPr>
          <p:cNvPr id="2" name="Title Placeholder 1"/>
          <p:cNvSpPr>
            <a:spLocks noGrp="1"/>
          </p:cNvSpPr>
          <p:nvPr>
            <p:ph type="title"/>
          </p:nvPr>
        </p:nvSpPr>
        <p:spPr>
          <a:xfrm>
            <a:off x="1722120" y="519799"/>
            <a:ext cx="6762750" cy="575396"/>
          </a:xfrm>
          <a:prstGeom prst="rect">
            <a:avLst/>
          </a:prstGeom>
        </p:spPr>
        <p:txBody>
          <a:bodyPr vert="horz" lIns="91440" tIns="45720" rIns="91440" bIns="45720" rtlCol="0" anchor="ctr">
            <a:normAutofit/>
          </a:bodyPr>
          <a:lstStyle/>
          <a:p>
            <a:r>
              <a:rPr lang="en-US" dirty="0" smtClean="0"/>
              <a:t>Click to edit Master title style</a:t>
            </a:r>
            <a:endParaRPr lang="en-ZA" dirty="0"/>
          </a:p>
        </p:txBody>
      </p:sp>
      <p:sp>
        <p:nvSpPr>
          <p:cNvPr id="3" name="Text Placeholder 2"/>
          <p:cNvSpPr>
            <a:spLocks noGrp="1"/>
          </p:cNvSpPr>
          <p:nvPr>
            <p:ph type="body" idx="1"/>
          </p:nvPr>
        </p:nvSpPr>
        <p:spPr>
          <a:xfrm>
            <a:off x="628650" y="1825625"/>
            <a:ext cx="7886700" cy="41331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2"/>
            <a:r>
              <a:rPr lang="en-US" dirty="0" smtClean="0"/>
              <a:t>Fourth level</a:t>
            </a:r>
          </a:p>
          <a:p>
            <a:pPr lvl="3"/>
            <a:r>
              <a:rPr lang="en-US" dirty="0" smtClean="0"/>
              <a:t>Fifth level</a:t>
            </a:r>
            <a:endParaRPr lang="en-ZA"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0EC9F23-26B9-4C40-A8F9-8D347148D9A0}" type="slidenum">
              <a:rPr lang="en-US" smtClean="0">
                <a:solidFill>
                  <a:prstClr val="black">
                    <a:tint val="75000"/>
                  </a:prstClr>
                </a:solidFill>
              </a:rPr>
              <a:pPr/>
              <a:t>‹#›</a:t>
            </a:fld>
            <a:endParaRPr lang="en-US">
              <a:solidFill>
                <a:prstClr val="black">
                  <a:tint val="75000"/>
                </a:prstClr>
              </a:solidFill>
            </a:endParaRPr>
          </a:p>
        </p:txBody>
      </p:sp>
      <p:sp>
        <p:nvSpPr>
          <p:cNvPr id="7" name="Rectangle 6"/>
          <p:cNvSpPr/>
          <p:nvPr userDrawn="1"/>
        </p:nvSpPr>
        <p:spPr>
          <a:xfrm>
            <a:off x="0" y="6356351"/>
            <a:ext cx="9144000" cy="501649"/>
          </a:xfrm>
          <a:prstGeom prst="rect">
            <a:avLst/>
          </a:prstGeom>
          <a:solidFill>
            <a:srgbClr val="036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grpSp>
        <p:nvGrpSpPr>
          <p:cNvPr id="8" name="Group 7"/>
          <p:cNvGrpSpPr/>
          <p:nvPr userDrawn="1"/>
        </p:nvGrpSpPr>
        <p:grpSpPr>
          <a:xfrm>
            <a:off x="6681337" y="6128580"/>
            <a:ext cx="2231977" cy="568312"/>
            <a:chOff x="5796034" y="4409282"/>
            <a:chExt cx="2231977" cy="568312"/>
          </a:xfrm>
        </p:grpSpPr>
        <p:pic>
          <p:nvPicPr>
            <p:cNvPr id="9" name="Picture 2" descr="Related image"/>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796034" y="4414441"/>
              <a:ext cx="2231977" cy="55799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5796034" y="4409282"/>
              <a:ext cx="2231977" cy="568312"/>
            </a:xfrm>
            <a:prstGeom prst="rect">
              <a:avLst/>
            </a:prstGeom>
            <a:noFill/>
            <a:ln>
              <a:solidFill>
                <a:srgbClr val="036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grpSp>
        <p:nvGrpSpPr>
          <p:cNvPr id="11" name="Group 10"/>
          <p:cNvGrpSpPr/>
          <p:nvPr userDrawn="1"/>
        </p:nvGrpSpPr>
        <p:grpSpPr>
          <a:xfrm>
            <a:off x="206423" y="6156315"/>
            <a:ext cx="2231977" cy="557994"/>
            <a:chOff x="206423" y="6156315"/>
            <a:chExt cx="2231977" cy="557994"/>
          </a:xfrm>
        </p:grpSpPr>
        <p:sp>
          <p:nvSpPr>
            <p:cNvPr id="12" name="Rectangle 11"/>
            <p:cNvSpPr/>
            <p:nvPr userDrawn="1"/>
          </p:nvSpPr>
          <p:spPr>
            <a:xfrm>
              <a:off x="206423" y="6156315"/>
              <a:ext cx="2231977" cy="557994"/>
            </a:xfrm>
            <a:prstGeom prst="rect">
              <a:avLst/>
            </a:prstGeom>
            <a:solidFill>
              <a:schemeClr val="bg1"/>
            </a:solidFill>
            <a:ln>
              <a:solidFill>
                <a:srgbClr val="036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13"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408777" y="6182440"/>
              <a:ext cx="1827268" cy="515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 name="Footer Placeholder 4"/>
          <p:cNvSpPr txBox="1">
            <a:spLocks/>
          </p:cNvSpPr>
          <p:nvPr userDrawn="1"/>
        </p:nvSpPr>
        <p:spPr>
          <a:xfrm>
            <a:off x="3181350" y="6508751"/>
            <a:ext cx="3086100" cy="365125"/>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ZA" sz="1100" dirty="0" smtClean="0">
                <a:solidFill>
                  <a:prstClr val="white"/>
                </a:solidFill>
              </a:rPr>
              <a:t>Practical Guide for Subject Advisors</a:t>
            </a:r>
            <a:endParaRPr lang="en-US" sz="1100" dirty="0">
              <a:solidFill>
                <a:prstClr val="white"/>
              </a:solidFill>
            </a:endParaRPr>
          </a:p>
        </p:txBody>
      </p:sp>
    </p:spTree>
    <p:extLst>
      <p:ext uri="{BB962C8B-B14F-4D97-AF65-F5344CB8AC3E}">
        <p14:creationId xmlns:p14="http://schemas.microsoft.com/office/powerpoint/2010/main" val="193059428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Lst>
  <p:hf sldNum="0" hdr="0" dt="0"/>
  <p:txStyles>
    <p:titleStyle>
      <a:lvl1pPr algn="l" defTabSz="685800" rtl="0" eaLnBrk="1" latinLnBrk="0" hangingPunct="1">
        <a:lnSpc>
          <a:spcPct val="90000"/>
        </a:lnSpc>
        <a:spcBef>
          <a:spcPct val="0"/>
        </a:spcBef>
        <a:buNone/>
        <a:defRPr sz="2800" b="1" kern="1200" cap="all" baseline="0">
          <a:solidFill>
            <a:schemeClr val="bg1"/>
          </a:solidFill>
          <a:latin typeface="+mn-lt"/>
          <a:ea typeface="+mj-ea"/>
          <a:cs typeface="+mj-cs"/>
        </a:defRPr>
      </a:lvl1pPr>
    </p:titleStyle>
    <p:bodyStyle>
      <a:lvl1pPr marL="517525" indent="-517525" algn="l" defTabSz="685800" rtl="0" eaLnBrk="1" latinLnBrk="0" hangingPunct="1">
        <a:lnSpc>
          <a:spcPct val="90000"/>
        </a:lnSpc>
        <a:spcBef>
          <a:spcPts val="750"/>
        </a:spcBef>
        <a:buFont typeface="Webdings" panose="05030102010509060703" pitchFamily="18" charset="2"/>
        <a:buChar char="4"/>
        <a:defRPr lang="en-US" sz="3000" b="0" i="0" kern="1200" dirty="0" smtClean="0">
          <a:solidFill>
            <a:schemeClr val="tx1"/>
          </a:solidFill>
          <a:latin typeface="+mn-lt"/>
          <a:ea typeface="+mn-ea"/>
          <a:cs typeface="Times New Roman"/>
        </a:defRPr>
      </a:lvl1pPr>
      <a:lvl2pPr marL="1082675" indent="-565150" algn="l" defTabSz="685800" rtl="0" eaLnBrk="1" latinLnBrk="0" hangingPunct="1">
        <a:lnSpc>
          <a:spcPct val="90000"/>
        </a:lnSpc>
        <a:spcBef>
          <a:spcPts val="375"/>
        </a:spcBef>
        <a:buClr>
          <a:schemeClr val="tx1"/>
        </a:buClr>
        <a:buFont typeface="Webdings" panose="05030102010509060703" pitchFamily="18" charset="2"/>
        <a:buChar char="4"/>
        <a:defRPr sz="2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7.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114300" y="228600"/>
            <a:ext cx="8877300" cy="2133600"/>
          </a:xfrm>
        </p:spPr>
        <p:txBody>
          <a:bodyPr>
            <a:noAutofit/>
          </a:bodyPr>
          <a:lstStyle/>
          <a:p>
            <a:pPr marL="0" indent="0" algn="ctr">
              <a:lnSpc>
                <a:spcPct val="105000"/>
              </a:lnSpc>
              <a:spcBef>
                <a:spcPts val="0"/>
              </a:spcBef>
              <a:spcAft>
                <a:spcPts val="800"/>
              </a:spcAft>
              <a:buNone/>
            </a:pPr>
            <a:r>
              <a:rPr lang="en-US" sz="3200" b="1" dirty="0">
                <a:solidFill>
                  <a:srgbClr val="371D0C"/>
                </a:solidFill>
                <a:ea typeface="Calibri"/>
                <a:cs typeface="Times New Roman"/>
              </a:rPr>
              <a:t>INTEGRATING TECHNOLOGY IN THE CLASSROOM</a:t>
            </a:r>
          </a:p>
          <a:p>
            <a:pPr algn="ctr">
              <a:lnSpc>
                <a:spcPct val="105000"/>
              </a:lnSpc>
              <a:spcBef>
                <a:spcPts val="0"/>
              </a:spcBef>
              <a:spcAft>
                <a:spcPts val="800"/>
              </a:spcAft>
            </a:pPr>
            <a:endParaRPr lang="en-US" sz="3200" b="1" dirty="0">
              <a:solidFill>
                <a:srgbClr val="371D0C"/>
              </a:solidFill>
              <a:ea typeface="Calibri"/>
              <a:cs typeface="Times New Roman"/>
            </a:endParaRPr>
          </a:p>
          <a:p>
            <a:pPr marL="0" indent="0" algn="ctr">
              <a:lnSpc>
                <a:spcPct val="100000"/>
              </a:lnSpc>
              <a:spcBef>
                <a:spcPts val="0"/>
              </a:spcBef>
              <a:buNone/>
            </a:pPr>
            <a:r>
              <a:rPr lang="en-US" sz="2800" b="1" dirty="0" smtClean="0">
                <a:solidFill>
                  <a:srgbClr val="371D0C"/>
                </a:solidFill>
                <a:ea typeface="Calibri"/>
                <a:cs typeface="Times New Roman"/>
              </a:rPr>
              <a:t>Module 8: </a:t>
            </a:r>
            <a:r>
              <a:rPr lang="en-ZA" sz="2800" dirty="0" smtClean="0"/>
              <a:t>Development of Materials Online</a:t>
            </a:r>
            <a:endParaRPr lang="en-US" sz="2800" b="1" dirty="0">
              <a:solidFill>
                <a:srgbClr val="371D0C"/>
              </a:solidFill>
              <a:ea typeface="Calibri"/>
              <a:cs typeface="Times New Roman"/>
            </a:endParaRPr>
          </a:p>
        </p:txBody>
      </p:sp>
      <p:sp>
        <p:nvSpPr>
          <p:cNvPr id="4" name="TextBox 3"/>
          <p:cNvSpPr txBox="1"/>
          <p:nvPr/>
        </p:nvSpPr>
        <p:spPr>
          <a:xfrm>
            <a:off x="4343400" y="2667000"/>
            <a:ext cx="4648200" cy="1546577"/>
          </a:xfrm>
          <a:prstGeom prst="rect">
            <a:avLst/>
          </a:prstGeom>
          <a:noFill/>
        </p:spPr>
        <p:txBody>
          <a:bodyPr wrap="square" rtlCol="0">
            <a:spAutoFit/>
          </a:bodyPr>
          <a:lstStyle/>
          <a:p>
            <a:pPr algn="ctr" defTabSz="914400">
              <a:lnSpc>
                <a:spcPct val="105000"/>
              </a:lnSpc>
              <a:spcAft>
                <a:spcPts val="800"/>
              </a:spcAft>
            </a:pPr>
            <a:r>
              <a:rPr lang="en-US" b="1" i="1" dirty="0">
                <a:solidFill>
                  <a:prstClr val="white"/>
                </a:solidFill>
                <a:ea typeface="Calibri"/>
                <a:cs typeface="Times New Roman"/>
              </a:rPr>
              <a:t>“If we have a passion to keep learning, a will to innovate, and a capacity to problem-solve and collaborate, we can make great things happen for the children who we serve.” </a:t>
            </a:r>
            <a:br>
              <a:rPr lang="en-US" b="1" i="1" dirty="0">
                <a:solidFill>
                  <a:prstClr val="white"/>
                </a:solidFill>
                <a:ea typeface="Calibri"/>
                <a:cs typeface="Times New Roman"/>
              </a:rPr>
            </a:br>
            <a:r>
              <a:rPr lang="en-US" b="1" i="1" dirty="0">
                <a:solidFill>
                  <a:prstClr val="white"/>
                </a:solidFill>
                <a:ea typeface="Calibri"/>
                <a:cs typeface="Times New Roman"/>
              </a:rPr>
              <a:t>(Will Richardson, 2012)</a:t>
            </a:r>
            <a:endParaRPr lang="en-US" b="1" dirty="0">
              <a:solidFill>
                <a:prstClr val="white"/>
              </a:solidFill>
              <a:ea typeface="Calibri"/>
              <a:cs typeface="Times New Roman"/>
            </a:endParaRPr>
          </a:p>
        </p:txBody>
      </p:sp>
      <p:sp>
        <p:nvSpPr>
          <p:cNvPr id="2" name="Rectangle 1"/>
          <p:cNvSpPr/>
          <p:nvPr/>
        </p:nvSpPr>
        <p:spPr>
          <a:xfrm>
            <a:off x="0" y="990600"/>
            <a:ext cx="9144000" cy="480131"/>
          </a:xfrm>
          <a:prstGeom prst="rect">
            <a:avLst/>
          </a:prstGeom>
        </p:spPr>
        <p:txBody>
          <a:bodyPr wrap="square">
            <a:spAutoFit/>
          </a:bodyPr>
          <a:lstStyle/>
          <a:p>
            <a:pPr algn="ctr" defTabSz="914400">
              <a:lnSpc>
                <a:spcPct val="105000"/>
              </a:lnSpc>
              <a:spcAft>
                <a:spcPts val="800"/>
              </a:spcAft>
            </a:pPr>
            <a:r>
              <a:rPr lang="en-US" sz="2400" b="1" dirty="0">
                <a:solidFill>
                  <a:srgbClr val="DB6519"/>
                </a:solidFill>
                <a:ea typeface="Calibri"/>
                <a:cs typeface="Times New Roman"/>
              </a:rPr>
              <a:t>“A Guide for </a:t>
            </a:r>
            <a:r>
              <a:rPr lang="en-US" sz="2400" b="1" dirty="0" smtClean="0">
                <a:solidFill>
                  <a:srgbClr val="DB6519"/>
                </a:solidFill>
                <a:ea typeface="Calibri"/>
                <a:cs typeface="Times New Roman"/>
              </a:rPr>
              <a:t>Subject Advisors”</a:t>
            </a:r>
            <a:r>
              <a:rPr lang="en-US" sz="2400" b="1" dirty="0">
                <a:solidFill>
                  <a:srgbClr val="DB6519"/>
                </a:solidFill>
                <a:ea typeface="Calibri"/>
                <a:cs typeface="Times New Roman"/>
              </a:rPr>
              <a:t> </a:t>
            </a:r>
            <a:endParaRPr lang="en-ZA" sz="2400" dirty="0">
              <a:solidFill>
                <a:srgbClr val="DB6519"/>
              </a:solidFill>
            </a:endParaRPr>
          </a:p>
        </p:txBody>
      </p:sp>
      <p:sp>
        <p:nvSpPr>
          <p:cNvPr id="5" name="Rectangle 4"/>
          <p:cNvSpPr/>
          <p:nvPr/>
        </p:nvSpPr>
        <p:spPr>
          <a:xfrm>
            <a:off x="0" y="1491309"/>
            <a:ext cx="9144000" cy="480131"/>
          </a:xfrm>
          <a:prstGeom prst="rect">
            <a:avLst/>
          </a:prstGeom>
        </p:spPr>
        <p:txBody>
          <a:bodyPr wrap="square">
            <a:spAutoFit/>
          </a:bodyPr>
          <a:lstStyle/>
          <a:p>
            <a:pPr algn="ctr" defTabSz="914400">
              <a:lnSpc>
                <a:spcPct val="105000"/>
              </a:lnSpc>
              <a:spcAft>
                <a:spcPts val="800"/>
              </a:spcAft>
            </a:pPr>
            <a:r>
              <a:rPr lang="en-US" sz="2400" b="1" dirty="0">
                <a:solidFill>
                  <a:srgbClr val="DB6519"/>
                </a:solidFill>
                <a:ea typeface="Calibri"/>
                <a:cs typeface="Times New Roman"/>
              </a:rPr>
              <a:t> </a:t>
            </a:r>
            <a:endParaRPr lang="en-ZA" sz="2400" dirty="0">
              <a:solidFill>
                <a:srgbClr val="DB6519"/>
              </a:solidFill>
            </a:endParaRPr>
          </a:p>
        </p:txBody>
      </p:sp>
    </p:spTree>
    <p:extLst>
      <p:ext uri="{BB962C8B-B14F-4D97-AF65-F5344CB8AC3E}">
        <p14:creationId xmlns:p14="http://schemas.microsoft.com/office/powerpoint/2010/main" val="30321313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p:sp>
        <p:nvSpPr>
          <p:cNvPr id="3" name="Content Placeholder 2"/>
          <p:cNvSpPr>
            <a:spLocks noGrp="1"/>
          </p:cNvSpPr>
          <p:nvPr>
            <p:ph idx="1"/>
          </p:nvPr>
        </p:nvSpPr>
        <p:spPr/>
        <p:txBody>
          <a:bodyPr/>
          <a:lstStyle/>
          <a:p>
            <a:pPr marL="0" indent="0">
              <a:buNone/>
            </a:pPr>
            <a:r>
              <a:rPr lang="en-US" b="1" dirty="0" smtClean="0"/>
              <a:t>Key areas to know about the teaching and learning context</a:t>
            </a:r>
          </a:p>
          <a:p>
            <a:pPr marL="457200" indent="-457200">
              <a:buFont typeface="+mj-lt"/>
              <a:buAutoNum type="arabicPeriod"/>
            </a:pPr>
            <a:r>
              <a:rPr lang="en-US" dirty="0" smtClean="0"/>
              <a:t>Curriculum </a:t>
            </a:r>
          </a:p>
          <a:p>
            <a:pPr lvl="1">
              <a:buFont typeface="Arial" panose="020B0604020202020204" pitchFamily="34" charset="0"/>
              <a:buChar char="•"/>
            </a:pPr>
            <a:r>
              <a:rPr lang="en-US" dirty="0" smtClean="0"/>
              <a:t>Subject- content coverage</a:t>
            </a:r>
          </a:p>
          <a:p>
            <a:pPr lvl="1">
              <a:buFont typeface="Arial" panose="020B0604020202020204" pitchFamily="34" charset="0"/>
              <a:buChar char="•"/>
            </a:pPr>
            <a:r>
              <a:rPr lang="en-US" dirty="0" smtClean="0"/>
              <a:t>Concept - understanding</a:t>
            </a:r>
          </a:p>
          <a:p>
            <a:pPr marL="457200" indent="-457200">
              <a:buFont typeface="+mj-lt"/>
              <a:buAutoNum type="arabicPeriod"/>
            </a:pPr>
            <a:r>
              <a:rPr lang="en-US" dirty="0" smtClean="0"/>
              <a:t>Teacher/ Learner</a:t>
            </a:r>
          </a:p>
          <a:p>
            <a:pPr marL="457200" indent="-457200">
              <a:buFont typeface="+mj-lt"/>
              <a:buAutoNum type="arabicPeriod"/>
            </a:pPr>
            <a:r>
              <a:rPr lang="en-US" dirty="0" smtClean="0"/>
              <a:t>Teacher/ Learning resources available</a:t>
            </a:r>
          </a:p>
          <a:p>
            <a:pPr marL="457200" indent="-457200">
              <a:buFont typeface="+mj-lt"/>
              <a:buAutoNum type="arabicPeriod"/>
            </a:pPr>
            <a:r>
              <a:rPr lang="en-US" dirty="0" smtClean="0"/>
              <a:t>Teaching ability with ICTs</a:t>
            </a:r>
          </a:p>
          <a:p>
            <a:pPr lvl="1">
              <a:buFont typeface="Arial" panose="020B0604020202020204" pitchFamily="34" charset="0"/>
              <a:buChar char="•"/>
            </a:pPr>
            <a:r>
              <a:rPr lang="en-US" dirty="0" smtClean="0"/>
              <a:t>Strengths and weaknesses </a:t>
            </a:r>
          </a:p>
          <a:p>
            <a:pPr marL="1027112" lvl="2" indent="-457200">
              <a:buFont typeface="+mj-lt"/>
              <a:buAutoNum type="arabicPeriod"/>
            </a:pPr>
            <a:endParaRPr lang="en-US" dirty="0"/>
          </a:p>
          <a:p>
            <a:pPr marL="339725" lvl="1" indent="0">
              <a:buNone/>
            </a:pPr>
            <a:endParaRPr lang="en-US" dirty="0" smtClean="0"/>
          </a:p>
          <a:p>
            <a:pPr marL="457200" indent="-457200">
              <a:buFont typeface="+mj-lt"/>
              <a:buAutoNum type="arabicPeriod"/>
            </a:pPr>
            <a:endParaRPr lang="en-US" dirty="0" smtClean="0"/>
          </a:p>
          <a:p>
            <a:pPr marL="457200" indent="-457200">
              <a:buFont typeface="+mj-lt"/>
              <a:buAutoNum type="arabicPeriod"/>
            </a:pPr>
            <a:endParaRPr lang="en-US" dirty="0" smtClean="0"/>
          </a:p>
          <a:p>
            <a:pPr marL="457200" indent="-457200">
              <a:buFont typeface="+mj-lt"/>
              <a:buAutoNum type="arabicPeriod"/>
            </a:pPr>
            <a:endParaRPr lang="en-US" dirty="0" smtClean="0"/>
          </a:p>
          <a:p>
            <a:pPr marL="1027112" lvl="2" indent="-457200">
              <a:buFont typeface="+mj-lt"/>
              <a:buAutoNum type="arabicPeriod"/>
            </a:pPr>
            <a:endParaRPr lang="en-US" dirty="0"/>
          </a:p>
          <a:p>
            <a:pPr marL="1027112" lvl="2" indent="-457200">
              <a:buFont typeface="+mj-lt"/>
              <a:buAutoNum type="arabicPeriod"/>
            </a:pPr>
            <a:endParaRPr lang="en-US" dirty="0" smtClean="0"/>
          </a:p>
          <a:p>
            <a:pPr marL="1027112" lvl="2" indent="-457200">
              <a:buFont typeface="+mj-lt"/>
              <a:buAutoNum type="arabicPeriod"/>
            </a:pPr>
            <a:endParaRPr lang="en-US" dirty="0" smtClean="0"/>
          </a:p>
          <a:p>
            <a:pPr marL="796925" lvl="1" indent="-457200">
              <a:buFont typeface="+mj-lt"/>
              <a:buAutoNum type="arabicPeriod"/>
            </a:pPr>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995" y="4800600"/>
            <a:ext cx="7848600" cy="1450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6200"/>
            <a:ext cx="8153400" cy="1285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2337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smtClean="0"/>
              <a:t>Teaching objectives</a:t>
            </a:r>
          </a:p>
          <a:p>
            <a:pPr>
              <a:buFont typeface="Arial" panose="020B0604020202020204" pitchFamily="34" charset="0"/>
              <a:buChar char="•"/>
            </a:pPr>
            <a:r>
              <a:rPr lang="en-US" dirty="0" smtClean="0"/>
              <a:t>Awareness of the nature of the challenge – </a:t>
            </a:r>
            <a:r>
              <a:rPr lang="en-US" dirty="0" err="1" smtClean="0"/>
              <a:t>CoPAF</a:t>
            </a:r>
            <a:r>
              <a:rPr lang="en-US" dirty="0" smtClean="0"/>
              <a:t>/T</a:t>
            </a:r>
          </a:p>
          <a:p>
            <a:pPr lvl="1">
              <a:buFont typeface="Arial" panose="020B0604020202020204" pitchFamily="34" charset="0"/>
              <a:buChar char="•"/>
            </a:pPr>
            <a:r>
              <a:rPr lang="en-US" dirty="0" smtClean="0"/>
              <a:t>Focus on the identified educational challenge</a:t>
            </a:r>
          </a:p>
          <a:p>
            <a:pPr lvl="2"/>
            <a:r>
              <a:rPr lang="en-US" dirty="0" smtClean="0"/>
              <a:t> Use of online assessment to diagnose learner performance/ understanding/ progress</a:t>
            </a:r>
          </a:p>
          <a:p>
            <a:pPr lvl="2"/>
            <a:r>
              <a:rPr lang="en-US" dirty="0" smtClean="0"/>
              <a:t>Use of feedback to determine level of understanding</a:t>
            </a:r>
          </a:p>
          <a:p>
            <a:pPr>
              <a:buFont typeface="Arial" panose="020B0604020202020204" pitchFamily="34" charset="0"/>
              <a:buChar char="•"/>
            </a:pPr>
            <a:r>
              <a:rPr lang="en-US" dirty="0" smtClean="0"/>
              <a:t>Delivery format/ layout</a:t>
            </a:r>
          </a:p>
          <a:p>
            <a:pPr lvl="1">
              <a:buFont typeface="Arial" panose="020B0604020202020204" pitchFamily="34" charset="0"/>
              <a:buChar char="•"/>
            </a:pPr>
            <a:r>
              <a:rPr lang="en-US" dirty="0" smtClean="0"/>
              <a:t>Story telling – Storyboard</a:t>
            </a:r>
          </a:p>
          <a:p>
            <a:pPr>
              <a:buFont typeface="Arial" panose="020B0604020202020204" pitchFamily="34" charset="0"/>
              <a:buChar char="•"/>
            </a:pPr>
            <a:endParaRPr lang="en-US" dirty="0"/>
          </a:p>
          <a:p>
            <a:pPr>
              <a:buFont typeface="Arial" panose="020B0604020202020204" pitchFamily="34" charset="0"/>
              <a:buChar char="•"/>
            </a:pPr>
            <a:endParaRPr lang="en-US" dirty="0" smtClean="0"/>
          </a:p>
          <a:p>
            <a:pPr>
              <a:buFont typeface="Arial" panose="020B0604020202020204" pitchFamily="34" charset="0"/>
              <a:buChar char="•"/>
            </a:pPr>
            <a:r>
              <a:rPr lang="en-US" dirty="0" smtClean="0"/>
              <a:t>Activities</a:t>
            </a:r>
          </a:p>
          <a:p>
            <a:pPr lvl="1">
              <a:buFont typeface="Arial" panose="020B0604020202020204" pitchFamily="34" charset="0"/>
              <a:buChar char="•"/>
            </a:pPr>
            <a:r>
              <a:rPr lang="en-US" dirty="0" smtClean="0"/>
              <a:t>Experience; Discussions; Tutorials; Simulation; Voice thread; </a:t>
            </a:r>
          </a:p>
          <a:p>
            <a:pPr>
              <a:buFont typeface="Arial" panose="020B0604020202020204" pitchFamily="34" charset="0"/>
              <a:buChar char="•"/>
            </a:pPr>
            <a:r>
              <a:rPr lang="en-US" dirty="0" smtClean="0"/>
              <a:t>Exercises</a:t>
            </a:r>
            <a:endParaRPr lang="en-US" dirty="0"/>
          </a:p>
          <a:p>
            <a:pPr lvl="1">
              <a:buFont typeface="Arial" panose="020B0604020202020204" pitchFamily="34" charset="0"/>
              <a:buChar char="•"/>
            </a:pPr>
            <a:r>
              <a:rPr lang="en-US" dirty="0" smtClean="0"/>
              <a:t>quiz; development of an assessment; demonstration; </a:t>
            </a:r>
          </a:p>
          <a:p>
            <a:pPr lvl="1">
              <a:buFont typeface="Arial" panose="020B0604020202020204" pitchFamily="34" charset="0"/>
              <a:buChar char="•"/>
            </a:pPr>
            <a:endParaRPr lang="en-US" dirty="0" smtClean="0"/>
          </a:p>
          <a:p>
            <a:pPr lvl="1">
              <a:buFont typeface="Arial" panose="020B0604020202020204" pitchFamily="34" charset="0"/>
              <a:buChar char="•"/>
            </a:pPr>
            <a:endParaRPr lang="en-US" dirty="0" smtClean="0"/>
          </a:p>
          <a:p>
            <a:pPr>
              <a:buFont typeface="Arial" panose="020B0604020202020204" pitchFamily="34" charset="0"/>
              <a:buChar char="•"/>
            </a:pPr>
            <a:endParaRPr lang="en-US" dirty="0" smtClean="0"/>
          </a:p>
          <a:p>
            <a:pPr>
              <a:buFont typeface="Arial" panose="020B0604020202020204" pitchFamily="34" charset="0"/>
              <a:buChar char="•"/>
            </a:pPr>
            <a:endParaRPr lang="en-US" dirty="0" smtClean="0"/>
          </a:p>
          <a:p>
            <a:pPr marL="0"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701" y="152400"/>
            <a:ext cx="8867899" cy="1184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7650" y="3200400"/>
            <a:ext cx="3881436" cy="1609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9889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3197"/>
          <a:stretch/>
        </p:blipFill>
        <p:spPr bwMode="auto">
          <a:xfrm>
            <a:off x="228600" y="159484"/>
            <a:ext cx="8458200" cy="1082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828800" y="1144674"/>
            <a:ext cx="5776913" cy="5218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1121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3197"/>
          <a:stretch/>
        </p:blipFill>
        <p:spPr bwMode="auto">
          <a:xfrm>
            <a:off x="228600" y="159484"/>
            <a:ext cx="8458200" cy="1082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2599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p:pic>
        <p:nvPicPr>
          <p:cNvPr id="2050"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381000" y="1254910"/>
            <a:ext cx="2632146" cy="4917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6236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Gagne</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1152880"/>
            <a:ext cx="6934200" cy="5193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45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Pathways</a:t>
            </a:r>
            <a:endParaRPr lang="en-US" dirty="0"/>
          </a:p>
        </p:txBody>
      </p:sp>
      <p:pic>
        <p:nvPicPr>
          <p:cNvPr id="409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7368"/>
          <a:stretch/>
        </p:blipFill>
        <p:spPr bwMode="auto">
          <a:xfrm>
            <a:off x="-457199" y="1143000"/>
            <a:ext cx="5465618"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257800" y="1295400"/>
            <a:ext cx="3733800" cy="502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utoShape 4" descr="Image result for gagne's nine events of instruc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696586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609600"/>
            <a:ext cx="6762750" cy="549274"/>
          </a:xfrm>
        </p:spPr>
        <p:txBody>
          <a:bodyPr/>
          <a:lstStyle/>
          <a:p>
            <a:r>
              <a:rPr lang="en-ZA" dirty="0" smtClean="0"/>
              <a:t>Activity 8.1</a:t>
            </a:r>
            <a:endParaRPr lang="en-ZA" dirty="0"/>
          </a:p>
        </p:txBody>
      </p:sp>
      <p:sp>
        <p:nvSpPr>
          <p:cNvPr id="4" name="Text Placeholder 12"/>
          <p:cNvSpPr>
            <a:spLocks noGrp="1"/>
          </p:cNvSpPr>
          <p:nvPr>
            <p:ph type="body" sz="quarter" idx="13"/>
          </p:nvPr>
        </p:nvSpPr>
        <p:spPr>
          <a:xfrm>
            <a:off x="2438400" y="3200400"/>
            <a:ext cx="6369050" cy="1011358"/>
          </a:xfrm>
        </p:spPr>
        <p:txBody>
          <a:bodyPr>
            <a:normAutofit/>
          </a:bodyPr>
          <a:lstStyle>
            <a:lvl1pPr marL="0" indent="0">
              <a:buNone/>
              <a:defRPr sz="2800" b="1" baseline="0">
                <a:solidFill>
                  <a:srgbClr val="006666"/>
                </a:solidFill>
              </a:defRPr>
            </a:lvl1pPr>
          </a:lstStyle>
          <a:p>
            <a:pPr lvl="0"/>
            <a:r>
              <a:rPr lang="en-ZA" sz="3200" b="1" i="1" dirty="0" smtClean="0"/>
              <a:t>Attend to Activity 8.1 on page 72 of your  workbooks </a:t>
            </a:r>
            <a:endParaRPr lang="en-ZA" sz="3200" i="1" dirty="0"/>
          </a:p>
        </p:txBody>
      </p:sp>
    </p:spTree>
    <p:extLst>
      <p:ext uri="{BB962C8B-B14F-4D97-AF65-F5344CB8AC3E}">
        <p14:creationId xmlns:p14="http://schemas.microsoft.com/office/powerpoint/2010/main" val="128640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Online </a:t>
            </a:r>
            <a:r>
              <a:rPr lang="en-ZA" dirty="0"/>
              <a:t>learning environment </a:t>
            </a:r>
          </a:p>
        </p:txBody>
      </p:sp>
      <p:sp>
        <p:nvSpPr>
          <p:cNvPr id="5" name="Content Placeholder 4"/>
          <p:cNvSpPr>
            <a:spLocks noGrp="1"/>
          </p:cNvSpPr>
          <p:nvPr>
            <p:ph idx="1"/>
          </p:nvPr>
        </p:nvSpPr>
        <p:spPr>
          <a:xfrm>
            <a:off x="609600" y="1371600"/>
            <a:ext cx="8382000" cy="4572000"/>
          </a:xfrm>
        </p:spPr>
        <p:txBody>
          <a:bodyPr>
            <a:noAutofit/>
          </a:bodyPr>
          <a:lstStyle/>
          <a:p>
            <a:pPr marL="0" indent="0">
              <a:buNone/>
            </a:pPr>
            <a:r>
              <a:rPr lang="en-ZA" sz="2400" dirty="0" smtClean="0"/>
              <a:t>Online </a:t>
            </a:r>
            <a:r>
              <a:rPr lang="en-ZA" sz="2400" dirty="0"/>
              <a:t>learning environment </a:t>
            </a:r>
            <a:r>
              <a:rPr lang="en-ZA" sz="2400" dirty="0" smtClean="0"/>
              <a:t>is described </a:t>
            </a:r>
            <a:r>
              <a:rPr lang="en-ZA" sz="2400" dirty="0"/>
              <a:t>as courses that are:</a:t>
            </a:r>
          </a:p>
          <a:p>
            <a:pPr lvl="0"/>
            <a:r>
              <a:rPr lang="en-GB" sz="2400" dirty="0"/>
              <a:t>well-organized into learning units; </a:t>
            </a:r>
            <a:endParaRPr lang="en-ZA" sz="2400" dirty="0"/>
          </a:p>
          <a:p>
            <a:pPr lvl="0"/>
            <a:r>
              <a:rPr lang="en-GB" sz="2400" dirty="0"/>
              <a:t>have clear learning goals and objectives; </a:t>
            </a:r>
            <a:endParaRPr lang="en-ZA" sz="2400" dirty="0"/>
          </a:p>
          <a:p>
            <a:pPr lvl="0"/>
            <a:r>
              <a:rPr lang="en-GB" sz="2400" dirty="0"/>
              <a:t>include materials and activities that directly support the learning goals and objectives; </a:t>
            </a:r>
            <a:endParaRPr lang="en-ZA" sz="2400" dirty="0"/>
          </a:p>
          <a:p>
            <a:pPr lvl="0"/>
            <a:r>
              <a:rPr lang="en-GB" sz="2400" dirty="0"/>
              <a:t>engage the learner through interaction with content, other students and the instructor; and </a:t>
            </a:r>
            <a:endParaRPr lang="en-ZA" sz="2400" dirty="0"/>
          </a:p>
          <a:p>
            <a:pPr lvl="0"/>
            <a:r>
              <a:rPr lang="en-GB" sz="2400" dirty="0"/>
              <a:t>offer rich and relevant resources for students. </a:t>
            </a:r>
            <a:endParaRPr lang="en-ZA" sz="2400" dirty="0"/>
          </a:p>
          <a:p>
            <a:r>
              <a:rPr lang="en-ZA" sz="2400" dirty="0"/>
              <a:t>Most of all, online courses should be fun, engaging, pedagogically sound, and relevant.</a:t>
            </a:r>
          </a:p>
          <a:p>
            <a:pPr marL="0" lvl="0" indent="0">
              <a:buNone/>
            </a:pPr>
            <a:endParaRPr lang="en-ZA" sz="3200" dirty="0"/>
          </a:p>
        </p:txBody>
      </p:sp>
    </p:spTree>
    <p:extLst>
      <p:ext uri="{BB962C8B-B14F-4D97-AF65-F5344CB8AC3E}">
        <p14:creationId xmlns:p14="http://schemas.microsoft.com/office/powerpoint/2010/main" val="77393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7 Principles of Good Practice </a:t>
            </a:r>
          </a:p>
        </p:txBody>
      </p:sp>
      <p:sp>
        <p:nvSpPr>
          <p:cNvPr id="5" name="Content Placeholder 4"/>
          <p:cNvSpPr>
            <a:spLocks noGrp="1"/>
          </p:cNvSpPr>
          <p:nvPr>
            <p:ph idx="1"/>
          </p:nvPr>
        </p:nvSpPr>
        <p:spPr>
          <a:xfrm>
            <a:off x="609600" y="1371600"/>
            <a:ext cx="8382000" cy="4572000"/>
          </a:xfrm>
        </p:spPr>
        <p:txBody>
          <a:bodyPr>
            <a:noAutofit/>
          </a:bodyPr>
          <a:lstStyle/>
          <a:p>
            <a:pPr marL="514350" lvl="0" indent="-514350">
              <a:buFont typeface="+mj-lt"/>
              <a:buAutoNum type="arabicPeriod"/>
            </a:pPr>
            <a:r>
              <a:rPr lang="en-AU" sz="2800" dirty="0"/>
              <a:t>Good Practice Encourages Contact Between Students and </a:t>
            </a:r>
            <a:r>
              <a:rPr lang="en-US" sz="2800" dirty="0" smtClean="0"/>
              <a:t>the teacher</a:t>
            </a:r>
            <a:endParaRPr lang="en-ZA" sz="2800" dirty="0"/>
          </a:p>
          <a:p>
            <a:pPr marL="514350" lvl="0" indent="-514350">
              <a:buFont typeface="+mj-lt"/>
              <a:buAutoNum type="arabicPeriod"/>
            </a:pPr>
            <a:r>
              <a:rPr lang="en-AU" sz="2800" dirty="0"/>
              <a:t>Good Practice Develops Reciprocity and Cooperation Among Students</a:t>
            </a:r>
            <a:endParaRPr lang="en-ZA" sz="2800" dirty="0"/>
          </a:p>
          <a:p>
            <a:pPr marL="514350" lvl="0" indent="-514350">
              <a:buFont typeface="+mj-lt"/>
              <a:buAutoNum type="arabicPeriod"/>
            </a:pPr>
            <a:r>
              <a:rPr lang="en-AU" sz="2800" dirty="0"/>
              <a:t>Good Practice Uses Active Learning Techniques</a:t>
            </a:r>
            <a:endParaRPr lang="en-ZA" sz="2800" dirty="0"/>
          </a:p>
          <a:p>
            <a:pPr marL="514350" lvl="0" indent="-514350">
              <a:buFont typeface="+mj-lt"/>
              <a:buAutoNum type="arabicPeriod"/>
            </a:pPr>
            <a:r>
              <a:rPr lang="en-AU" sz="2800" dirty="0"/>
              <a:t>Good Practice Gives Prompt Feedback</a:t>
            </a:r>
            <a:endParaRPr lang="en-ZA" sz="2800" dirty="0"/>
          </a:p>
          <a:p>
            <a:pPr marL="514350" lvl="0" indent="-514350">
              <a:buFont typeface="+mj-lt"/>
              <a:buAutoNum type="arabicPeriod"/>
            </a:pPr>
            <a:r>
              <a:rPr lang="en-AU" sz="2800" dirty="0"/>
              <a:t>Good Practice Emphasizes Time on Task</a:t>
            </a:r>
            <a:endParaRPr lang="en-ZA" sz="2800" dirty="0"/>
          </a:p>
          <a:p>
            <a:pPr marL="514350" lvl="0" indent="-514350">
              <a:buFont typeface="+mj-lt"/>
              <a:buAutoNum type="arabicPeriod"/>
            </a:pPr>
            <a:r>
              <a:rPr lang="en-AU" sz="2800" dirty="0"/>
              <a:t>Good Practice Communicates High Expectations</a:t>
            </a:r>
            <a:endParaRPr lang="en-ZA" sz="2800" dirty="0"/>
          </a:p>
          <a:p>
            <a:pPr marL="514350" lvl="0" indent="-514350">
              <a:buFont typeface="+mj-lt"/>
              <a:buAutoNum type="arabicPeriod"/>
            </a:pPr>
            <a:r>
              <a:rPr lang="en-AU" sz="2800" dirty="0"/>
              <a:t>Good Practice Respects Diverse Talents and Ways of Learning</a:t>
            </a:r>
            <a:endParaRPr lang="en-ZA" sz="2800" dirty="0"/>
          </a:p>
        </p:txBody>
      </p:sp>
    </p:spTree>
    <p:extLst>
      <p:ext uri="{BB962C8B-B14F-4D97-AF65-F5344CB8AC3E}">
        <p14:creationId xmlns:p14="http://schemas.microsoft.com/office/powerpoint/2010/main" val="3215754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OF THE DAY: MODULE 8</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982438935"/>
              </p:ext>
            </p:extLst>
          </p:nvPr>
        </p:nvGraphicFramePr>
        <p:xfrm>
          <a:off x="990600" y="2209800"/>
          <a:ext cx="7677149" cy="3048003"/>
        </p:xfrm>
        <a:graphic>
          <a:graphicData uri="http://schemas.openxmlformats.org/drawingml/2006/table">
            <a:tbl>
              <a:tblPr firstRow="1" firstCol="1" bandRow="1"/>
              <a:tblGrid>
                <a:gridCol w="3150940">
                  <a:extLst>
                    <a:ext uri="{9D8B030D-6E8A-4147-A177-3AD203B41FA5}">
                      <a16:colId xmlns="" xmlns:a16="http://schemas.microsoft.com/office/drawing/2014/main" val="20000"/>
                    </a:ext>
                  </a:extLst>
                </a:gridCol>
                <a:gridCol w="4526209">
                  <a:extLst>
                    <a:ext uri="{9D8B030D-6E8A-4147-A177-3AD203B41FA5}">
                      <a16:colId xmlns="" xmlns:a16="http://schemas.microsoft.com/office/drawing/2014/main" val="20001"/>
                    </a:ext>
                  </a:extLst>
                </a:gridCol>
              </a:tblGrid>
              <a:tr h="435429">
                <a:tc>
                  <a:txBody>
                    <a:bodyPr/>
                    <a:lstStyle/>
                    <a:p>
                      <a:pPr algn="ctr">
                        <a:lnSpc>
                          <a:spcPct val="150000"/>
                        </a:lnSpc>
                        <a:spcBef>
                          <a:spcPts val="720"/>
                        </a:spcBef>
                        <a:spcAft>
                          <a:spcPts val="720"/>
                        </a:spcAft>
                      </a:pPr>
                      <a:r>
                        <a:rPr lang="en-GB" sz="16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Time</a:t>
                      </a:r>
                      <a:endParaRPr lang="en-ZA" sz="16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36364"/>
                    </a:solidFill>
                  </a:tcPr>
                </a:tc>
                <a:tc>
                  <a:txBody>
                    <a:bodyPr/>
                    <a:lstStyle/>
                    <a:p>
                      <a:pPr algn="ctr">
                        <a:lnSpc>
                          <a:spcPct val="150000"/>
                        </a:lnSpc>
                        <a:spcBef>
                          <a:spcPts val="720"/>
                        </a:spcBef>
                        <a:spcAft>
                          <a:spcPts val="720"/>
                        </a:spcAft>
                      </a:pPr>
                      <a:r>
                        <a:rPr lang="en-GB" sz="16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Detail</a:t>
                      </a:r>
                      <a:endParaRPr lang="en-ZA" sz="16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36364"/>
                    </a:solidFill>
                  </a:tcPr>
                </a:tc>
                <a:extLst>
                  <a:ext uri="{0D108BD9-81ED-4DB2-BD59-A6C34878D82A}">
                    <a16:rowId xmlns="" xmlns:a16="http://schemas.microsoft.com/office/drawing/2014/main" val="10000"/>
                  </a:ext>
                </a:extLst>
              </a:tr>
              <a:tr h="435429">
                <a:tc>
                  <a:txBody>
                    <a:bodyPr/>
                    <a:lstStyle/>
                    <a:p>
                      <a:r>
                        <a:rPr lang="en-US" dirty="0" smtClean="0"/>
                        <a:t>10:30-11:00</a:t>
                      </a:r>
                      <a:endParaRPr lang="en-US"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600"/>
                        </a:spcBef>
                        <a:spcAft>
                          <a:spcPts val="720"/>
                        </a:spcAft>
                      </a:pPr>
                      <a:r>
                        <a:rPr lang="en-ZA" sz="1600" dirty="0" smtClean="0">
                          <a:effectLst/>
                          <a:latin typeface="Calibri" panose="020F0502020204030204" pitchFamily="34" charset="0"/>
                          <a:ea typeface="Times New Roman" panose="02020603050405020304" pitchFamily="18" charset="0"/>
                          <a:cs typeface="Arial" panose="020B0604020202020204" pitchFamily="34" charset="0"/>
                        </a:rPr>
                        <a:t>Demonstrations</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435429">
                <a:tc>
                  <a:txBody>
                    <a:bodyPr/>
                    <a:lstStyle/>
                    <a:p>
                      <a:pPr>
                        <a:lnSpc>
                          <a:spcPct val="150000"/>
                        </a:lnSpc>
                        <a:spcBef>
                          <a:spcPts val="600"/>
                        </a:spcBef>
                        <a:spcAft>
                          <a:spcPts val="720"/>
                        </a:spcAft>
                      </a:pPr>
                      <a:r>
                        <a:rPr lang="en-GB" sz="16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11:00-12:00</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tc>
                  <a:txBody>
                    <a:bodyPr/>
                    <a:lstStyle/>
                    <a:p>
                      <a:pPr>
                        <a:lnSpc>
                          <a:spcPct val="150000"/>
                        </a:lnSpc>
                        <a:spcBef>
                          <a:spcPts val="600"/>
                        </a:spcBef>
                        <a:spcAft>
                          <a:spcPts val="720"/>
                        </a:spcAft>
                      </a:pPr>
                      <a:r>
                        <a:rPr lang="en-ZA" sz="1600" dirty="0" smtClean="0">
                          <a:effectLst/>
                          <a:latin typeface="Calibri" panose="020F0502020204030204" pitchFamily="34" charset="0"/>
                          <a:ea typeface="Times New Roman" panose="02020603050405020304" pitchFamily="18" charset="0"/>
                          <a:cs typeface="Arial" panose="020B0604020202020204" pitchFamily="34" charset="0"/>
                        </a:rPr>
                        <a:t>Principles on the Development of Online Materials</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extLst>
                  <a:ext uri="{0D108BD9-81ED-4DB2-BD59-A6C34878D82A}">
                    <a16:rowId xmlns="" xmlns:a16="http://schemas.microsoft.com/office/drawing/2014/main" val="10002"/>
                  </a:ext>
                </a:extLst>
              </a:tr>
              <a:tr h="435429">
                <a:tc>
                  <a:txBody>
                    <a:bodyPr/>
                    <a:lstStyle/>
                    <a:p>
                      <a:pPr>
                        <a:lnSpc>
                          <a:spcPct val="150000"/>
                        </a:lnSpc>
                        <a:spcBef>
                          <a:spcPts val="600"/>
                        </a:spcBef>
                        <a:spcAft>
                          <a:spcPts val="720"/>
                        </a:spcAft>
                      </a:pPr>
                      <a:r>
                        <a:rPr lang="en-GB" sz="16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12:00-13:00</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600"/>
                        </a:spcBef>
                        <a:spcAft>
                          <a:spcPts val="720"/>
                        </a:spcAft>
                      </a:pPr>
                      <a:r>
                        <a:rPr lang="en-ZA" sz="1600" dirty="0" smtClean="0">
                          <a:effectLst/>
                          <a:latin typeface="Calibri" panose="020F0502020204030204" pitchFamily="34" charset="0"/>
                          <a:ea typeface="Times New Roman" panose="02020603050405020304" pitchFamily="18" charset="0"/>
                          <a:cs typeface="Arial" panose="020B0604020202020204" pitchFamily="34" charset="0"/>
                        </a:rPr>
                        <a:t>The process of Developing Online Materials</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435429">
                <a:tc>
                  <a:txBody>
                    <a:bodyPr/>
                    <a:lstStyle/>
                    <a:p>
                      <a:pPr>
                        <a:lnSpc>
                          <a:spcPct val="150000"/>
                        </a:lnSpc>
                        <a:spcBef>
                          <a:spcPts val="600"/>
                        </a:spcBef>
                        <a:spcAft>
                          <a:spcPts val="720"/>
                        </a:spcAft>
                      </a:pPr>
                      <a:r>
                        <a:rPr lang="en-GB" sz="16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13:00-14:00</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tc>
                  <a:txBody>
                    <a:bodyPr/>
                    <a:lstStyle/>
                    <a:p>
                      <a:pPr>
                        <a:lnSpc>
                          <a:spcPct val="150000"/>
                        </a:lnSpc>
                        <a:spcBef>
                          <a:spcPts val="600"/>
                        </a:spcBef>
                        <a:spcAft>
                          <a:spcPts val="720"/>
                        </a:spcAft>
                      </a:pPr>
                      <a:r>
                        <a:rPr lang="en-ZA" sz="1600" dirty="0" smtClean="0">
                          <a:effectLst/>
                          <a:latin typeface="Calibri" panose="020F0502020204030204" pitchFamily="34" charset="0"/>
                          <a:ea typeface="Times New Roman" panose="02020603050405020304" pitchFamily="18" charset="0"/>
                          <a:cs typeface="Arial" panose="020B0604020202020204" pitchFamily="34" charset="0"/>
                        </a:rPr>
                        <a:t>Lunch</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extLst>
                  <a:ext uri="{0D108BD9-81ED-4DB2-BD59-A6C34878D82A}">
                    <a16:rowId xmlns="" xmlns:a16="http://schemas.microsoft.com/office/drawing/2014/main" val="10004"/>
                  </a:ext>
                </a:extLst>
              </a:tr>
              <a:tr h="435429">
                <a:tc>
                  <a:txBody>
                    <a:bodyPr/>
                    <a:lstStyle/>
                    <a:p>
                      <a:pPr>
                        <a:lnSpc>
                          <a:spcPct val="150000"/>
                        </a:lnSpc>
                        <a:spcBef>
                          <a:spcPts val="600"/>
                        </a:spcBef>
                        <a:spcAft>
                          <a:spcPts val="720"/>
                        </a:spcAft>
                      </a:pPr>
                      <a:r>
                        <a:rPr lang="en-GB" sz="16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14:00-15:20</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600"/>
                        </a:spcBef>
                        <a:spcAft>
                          <a:spcPts val="720"/>
                        </a:spcAft>
                      </a:pPr>
                      <a:r>
                        <a:rPr lang="en-ZA" sz="1600" dirty="0" smtClean="0">
                          <a:effectLst/>
                          <a:latin typeface="Calibri" panose="020F0502020204030204" pitchFamily="34" charset="0"/>
                          <a:ea typeface="Times New Roman" panose="02020603050405020304" pitchFamily="18" charset="0"/>
                          <a:cs typeface="Arial" panose="020B0604020202020204" pitchFamily="34" charset="0"/>
                        </a:rPr>
                        <a:t>Activities</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435429">
                <a:tc>
                  <a:txBody>
                    <a:bodyPr/>
                    <a:lstStyle/>
                    <a:p>
                      <a:pPr>
                        <a:lnSpc>
                          <a:spcPct val="150000"/>
                        </a:lnSpc>
                        <a:spcBef>
                          <a:spcPts val="600"/>
                        </a:spcBef>
                        <a:spcAft>
                          <a:spcPts val="720"/>
                        </a:spcAft>
                      </a:pP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tc>
                  <a:txBody>
                    <a:bodyPr/>
                    <a:lstStyle/>
                    <a:p>
                      <a:pPr>
                        <a:lnSpc>
                          <a:spcPct val="150000"/>
                        </a:lnSpc>
                        <a:spcBef>
                          <a:spcPts val="600"/>
                        </a:spcBef>
                        <a:spcAft>
                          <a:spcPts val="720"/>
                        </a:spcAft>
                      </a:pP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12914420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609600"/>
            <a:ext cx="6762750" cy="549274"/>
          </a:xfrm>
        </p:spPr>
        <p:txBody>
          <a:bodyPr/>
          <a:lstStyle/>
          <a:p>
            <a:r>
              <a:rPr lang="en-ZA" dirty="0" smtClean="0"/>
              <a:t>Activity 8.2</a:t>
            </a:r>
            <a:endParaRPr lang="en-ZA" dirty="0"/>
          </a:p>
        </p:txBody>
      </p:sp>
      <p:sp>
        <p:nvSpPr>
          <p:cNvPr id="4" name="Text Placeholder 12"/>
          <p:cNvSpPr>
            <a:spLocks noGrp="1"/>
          </p:cNvSpPr>
          <p:nvPr>
            <p:ph type="body" sz="quarter" idx="13"/>
          </p:nvPr>
        </p:nvSpPr>
        <p:spPr>
          <a:xfrm>
            <a:off x="2438400" y="3200400"/>
            <a:ext cx="6369050" cy="1011358"/>
          </a:xfrm>
        </p:spPr>
        <p:txBody>
          <a:bodyPr>
            <a:normAutofit/>
          </a:bodyPr>
          <a:lstStyle>
            <a:lvl1pPr marL="0" indent="0">
              <a:buNone/>
              <a:defRPr sz="2800" b="1" baseline="0">
                <a:solidFill>
                  <a:srgbClr val="006666"/>
                </a:solidFill>
              </a:defRPr>
            </a:lvl1pPr>
          </a:lstStyle>
          <a:p>
            <a:pPr lvl="0"/>
            <a:r>
              <a:rPr lang="en-ZA" sz="3200" b="1" i="1" dirty="0" smtClean="0"/>
              <a:t>Attend to Activity 8.2 on pages 72 &amp; 73 of your workbook </a:t>
            </a:r>
            <a:endParaRPr lang="en-ZA" sz="3200" i="1" dirty="0"/>
          </a:p>
        </p:txBody>
      </p:sp>
    </p:spTree>
    <p:extLst>
      <p:ext uri="{BB962C8B-B14F-4D97-AF65-F5344CB8AC3E}">
        <p14:creationId xmlns:p14="http://schemas.microsoft.com/office/powerpoint/2010/main" val="2721658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609600"/>
            <a:ext cx="6762750" cy="549274"/>
          </a:xfrm>
        </p:spPr>
        <p:txBody>
          <a:bodyPr/>
          <a:lstStyle/>
          <a:p>
            <a:r>
              <a:rPr lang="en-ZA" dirty="0" smtClean="0"/>
              <a:t>Activity 8.3</a:t>
            </a:r>
            <a:endParaRPr lang="en-ZA" dirty="0"/>
          </a:p>
        </p:txBody>
      </p:sp>
      <p:sp>
        <p:nvSpPr>
          <p:cNvPr id="4" name="Text Placeholder 12"/>
          <p:cNvSpPr>
            <a:spLocks noGrp="1"/>
          </p:cNvSpPr>
          <p:nvPr>
            <p:ph type="body" sz="quarter" idx="13"/>
          </p:nvPr>
        </p:nvSpPr>
        <p:spPr>
          <a:xfrm>
            <a:off x="2438400" y="3200400"/>
            <a:ext cx="6369050" cy="1011358"/>
          </a:xfrm>
        </p:spPr>
        <p:txBody>
          <a:bodyPr>
            <a:normAutofit/>
          </a:bodyPr>
          <a:lstStyle>
            <a:lvl1pPr marL="0" indent="0">
              <a:buNone/>
              <a:defRPr sz="2800" b="1" baseline="0">
                <a:solidFill>
                  <a:srgbClr val="006666"/>
                </a:solidFill>
              </a:defRPr>
            </a:lvl1pPr>
          </a:lstStyle>
          <a:p>
            <a:pPr lvl="0"/>
            <a:r>
              <a:rPr lang="en-ZA" sz="3200" b="1" i="1" dirty="0" smtClean="0"/>
              <a:t>Attend to Activity 8.3 on page 73 of your workbook </a:t>
            </a:r>
            <a:endParaRPr lang="en-ZA" sz="3200" i="1" dirty="0"/>
          </a:p>
        </p:txBody>
      </p:sp>
    </p:spTree>
    <p:extLst>
      <p:ext uri="{BB962C8B-B14F-4D97-AF65-F5344CB8AC3E}">
        <p14:creationId xmlns:p14="http://schemas.microsoft.com/office/powerpoint/2010/main" val="3459512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609600"/>
            <a:ext cx="6762750" cy="549274"/>
          </a:xfrm>
        </p:spPr>
        <p:txBody>
          <a:bodyPr/>
          <a:lstStyle/>
          <a:p>
            <a:r>
              <a:rPr lang="en-ZA" dirty="0" smtClean="0"/>
              <a:t>Activity 8.4</a:t>
            </a:r>
            <a:endParaRPr lang="en-ZA" dirty="0"/>
          </a:p>
        </p:txBody>
      </p:sp>
      <p:sp>
        <p:nvSpPr>
          <p:cNvPr id="4" name="Text Placeholder 12"/>
          <p:cNvSpPr>
            <a:spLocks noGrp="1"/>
          </p:cNvSpPr>
          <p:nvPr>
            <p:ph type="body" sz="quarter" idx="13"/>
          </p:nvPr>
        </p:nvSpPr>
        <p:spPr>
          <a:xfrm>
            <a:off x="2438400" y="3200400"/>
            <a:ext cx="6369050" cy="1011358"/>
          </a:xfrm>
        </p:spPr>
        <p:txBody>
          <a:bodyPr>
            <a:normAutofit/>
          </a:bodyPr>
          <a:lstStyle>
            <a:lvl1pPr marL="0" indent="0">
              <a:buNone/>
              <a:defRPr sz="2800" b="1" baseline="0">
                <a:solidFill>
                  <a:srgbClr val="006666"/>
                </a:solidFill>
              </a:defRPr>
            </a:lvl1pPr>
          </a:lstStyle>
          <a:p>
            <a:pPr lvl="0"/>
            <a:r>
              <a:rPr lang="en-ZA" sz="3200" b="1" i="1" dirty="0" smtClean="0"/>
              <a:t>Attend to Activity 8.4 on page 74 of your workbook </a:t>
            </a:r>
            <a:endParaRPr lang="en-ZA" sz="3200" i="1" dirty="0"/>
          </a:p>
        </p:txBody>
      </p:sp>
    </p:spTree>
    <p:extLst>
      <p:ext uri="{BB962C8B-B14F-4D97-AF65-F5344CB8AC3E}">
        <p14:creationId xmlns:p14="http://schemas.microsoft.com/office/powerpoint/2010/main" val="41649185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The End</a:t>
            </a:r>
          </a:p>
        </p:txBody>
      </p:sp>
      <p:sp>
        <p:nvSpPr>
          <p:cNvPr id="7" name="Content Placeholder 2"/>
          <p:cNvSpPr txBox="1">
            <a:spLocks/>
          </p:cNvSpPr>
          <p:nvPr/>
        </p:nvSpPr>
        <p:spPr>
          <a:xfrm>
            <a:off x="835848" y="1524000"/>
            <a:ext cx="4500563" cy="2798223"/>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ZA" sz="2100" i="1" dirty="0">
              <a:solidFill>
                <a:srgbClr val="036364"/>
              </a:solidFill>
            </a:endParaRPr>
          </a:p>
          <a:p>
            <a:endParaRPr lang="en-ZA" sz="2100" i="1" dirty="0">
              <a:solidFill>
                <a:srgbClr val="036364"/>
              </a:solidFill>
            </a:endParaRPr>
          </a:p>
          <a:p>
            <a:pPr algn="ctr"/>
            <a:r>
              <a:rPr lang="en-ZA" sz="2100" i="1" dirty="0">
                <a:solidFill>
                  <a:srgbClr val="036364"/>
                </a:solidFill>
              </a:rPr>
              <a:t>Thank you for participating in this module. </a:t>
            </a:r>
            <a:br>
              <a:rPr lang="en-ZA" sz="2100" i="1" dirty="0">
                <a:solidFill>
                  <a:srgbClr val="036364"/>
                </a:solidFill>
              </a:rPr>
            </a:br>
            <a:r>
              <a:rPr lang="en-ZA" sz="2100" i="1" dirty="0">
                <a:solidFill>
                  <a:srgbClr val="036364"/>
                </a:solidFill>
              </a:rPr>
              <a:t/>
            </a:r>
            <a:br>
              <a:rPr lang="en-ZA" sz="2100" i="1" dirty="0">
                <a:solidFill>
                  <a:srgbClr val="036364"/>
                </a:solidFill>
              </a:rPr>
            </a:br>
            <a:r>
              <a:rPr lang="en-ZA" sz="2100" i="1" dirty="0">
                <a:solidFill>
                  <a:srgbClr val="036364"/>
                </a:solidFill>
              </a:rPr>
              <a:t>We trust you gained much to set the pace in integrating ICTs in learning and teaching in your school.</a:t>
            </a:r>
          </a:p>
        </p:txBody>
      </p:sp>
      <p:pic>
        <p:nvPicPr>
          <p:cNvPr id="3" name="Picture 2"/>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355461" y="2133600"/>
            <a:ext cx="3200400" cy="3200400"/>
          </a:xfrm>
          <a:prstGeom prst="rect">
            <a:avLst/>
          </a:prstGeom>
        </p:spPr>
      </p:pic>
    </p:spTree>
    <p:extLst>
      <p:ext uri="{BB962C8B-B14F-4D97-AF65-F5344CB8AC3E}">
        <p14:creationId xmlns:p14="http://schemas.microsoft.com/office/powerpoint/2010/main" val="1011808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a:t/>
            </a:r>
            <a:br>
              <a:rPr lang="en-US" b="1" dirty="0"/>
            </a:br>
            <a:r>
              <a:rPr lang="en-US" sz="3100" b="1" dirty="0"/>
              <a:t>COPYRIGHT </a:t>
            </a:r>
            <a:r>
              <a:rPr lang="en-US" b="1" dirty="0"/>
              <a:t/>
            </a:r>
            <a:br>
              <a:rPr lang="en-US" b="1" dirty="0"/>
            </a:br>
            <a:endParaRPr lang="en-US" dirty="0"/>
          </a:p>
        </p:txBody>
      </p:sp>
      <p:sp>
        <p:nvSpPr>
          <p:cNvPr id="3" name="Content Placeholder 2"/>
          <p:cNvSpPr>
            <a:spLocks noGrp="1"/>
          </p:cNvSpPr>
          <p:nvPr>
            <p:ph idx="1"/>
          </p:nvPr>
        </p:nvSpPr>
        <p:spPr/>
        <p:txBody>
          <a:bodyPr>
            <a:noAutofit/>
          </a:bodyPr>
          <a:lstStyle/>
          <a:p>
            <a:pPr marL="0" marR="0" indent="0" algn="ctr">
              <a:lnSpc>
                <a:spcPct val="105000"/>
              </a:lnSpc>
              <a:spcBef>
                <a:spcPts val="0"/>
              </a:spcBef>
              <a:spcAft>
                <a:spcPts val="800"/>
              </a:spcAft>
              <a:buNone/>
            </a:pPr>
            <a:r>
              <a:rPr lang="en-US" sz="2400" i="1" dirty="0">
                <a:solidFill>
                  <a:srgbClr val="006666"/>
                </a:solidFill>
                <a:effectLst/>
                <a:latin typeface="Arial"/>
                <a:ea typeface="Calibri"/>
                <a:cs typeface="Times New Roman"/>
              </a:rPr>
              <a:t>This work is protected by the Copyright Act 98 of 1978. No part of this work may be reproduced or transmitted in any form or by any means, electronic or mechanical, including photocopying, recording or by any information storage and retrieval system, without permission in writing from Matthew Goniwe School of Leadership and Governance. </a:t>
            </a:r>
            <a:endParaRPr lang="en-US" sz="2400" dirty="0">
              <a:solidFill>
                <a:srgbClr val="006666"/>
              </a:solidFill>
              <a:ea typeface="Calibri"/>
              <a:cs typeface="Times New Roman"/>
            </a:endParaRPr>
          </a:p>
        </p:txBody>
      </p:sp>
    </p:spTree>
    <p:extLst>
      <p:ext uri="{BB962C8B-B14F-4D97-AF65-F5344CB8AC3E}">
        <p14:creationId xmlns:p14="http://schemas.microsoft.com/office/powerpoint/2010/main" val="29500005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demonstration</a:t>
            </a:r>
            <a:endParaRPr lang="en-US" dirty="0"/>
          </a:p>
        </p:txBody>
      </p:sp>
      <p:sp>
        <p:nvSpPr>
          <p:cNvPr id="4" name="TextBox 3"/>
          <p:cNvSpPr txBox="1"/>
          <p:nvPr/>
        </p:nvSpPr>
        <p:spPr>
          <a:xfrm>
            <a:off x="533400" y="1600200"/>
            <a:ext cx="6019800" cy="523220"/>
          </a:xfrm>
          <a:prstGeom prst="rect">
            <a:avLst/>
          </a:prstGeom>
          <a:noFill/>
        </p:spPr>
        <p:txBody>
          <a:bodyPr wrap="square" rtlCol="0">
            <a:spAutoFit/>
          </a:bodyPr>
          <a:lstStyle/>
          <a:p>
            <a:r>
              <a:rPr lang="en-US" sz="2800" dirty="0" smtClean="0"/>
              <a:t>Step 1: Need identified</a:t>
            </a:r>
            <a:endParaRPr lang="en-US" sz="2800" dirty="0"/>
          </a:p>
        </p:txBody>
      </p:sp>
      <p:sp>
        <p:nvSpPr>
          <p:cNvPr id="5" name="TextBox 4"/>
          <p:cNvSpPr txBox="1"/>
          <p:nvPr/>
        </p:nvSpPr>
        <p:spPr>
          <a:xfrm>
            <a:off x="533400" y="4800600"/>
            <a:ext cx="6705600" cy="523220"/>
          </a:xfrm>
          <a:prstGeom prst="rect">
            <a:avLst/>
          </a:prstGeom>
          <a:noFill/>
        </p:spPr>
        <p:txBody>
          <a:bodyPr wrap="square" rtlCol="0">
            <a:spAutoFit/>
          </a:bodyPr>
          <a:lstStyle/>
          <a:p>
            <a:r>
              <a:rPr lang="en-US" sz="2800" dirty="0" smtClean="0"/>
              <a:t>Step 2: Identification of digital tool</a:t>
            </a:r>
            <a:endParaRPr lang="en-US" sz="2800" dirty="0"/>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2438400"/>
            <a:ext cx="8763000" cy="1752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4503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demonstration</a:t>
            </a:r>
            <a:endParaRPr lang="en-US" dirty="0"/>
          </a:p>
        </p:txBody>
      </p:sp>
      <p:sp>
        <p:nvSpPr>
          <p:cNvPr id="4" name="Content Placeholder 3"/>
          <p:cNvSpPr txBox="1">
            <a:spLocks noGrp="1"/>
          </p:cNvSpPr>
          <p:nvPr>
            <p:ph idx="1"/>
          </p:nvPr>
        </p:nvSpPr>
        <p:spPr>
          <a:xfrm>
            <a:off x="628650" y="1825625"/>
            <a:ext cx="7886700" cy="5201424"/>
          </a:xfrm>
          <a:prstGeom prst="rect">
            <a:avLst/>
          </a:prstGeom>
          <a:noFill/>
        </p:spPr>
        <p:txBody>
          <a:bodyPr wrap="square" rtlCol="0">
            <a:spAutoFit/>
          </a:bodyPr>
          <a:lstStyle/>
          <a:p>
            <a:r>
              <a:rPr lang="en-US" dirty="0" smtClean="0"/>
              <a:t>Step 3: Demonstration</a:t>
            </a:r>
          </a:p>
          <a:p>
            <a:pPr marL="0" indent="0">
              <a:buNone/>
            </a:pPr>
            <a:r>
              <a:rPr lang="en-US" dirty="0" smtClean="0"/>
              <a:t>Prepare an activity and decide when it can be used for teaching</a:t>
            </a:r>
          </a:p>
          <a:p>
            <a:pPr marL="285750" indent="-285750">
              <a:buFont typeface="Arial" panose="020B0604020202020204" pitchFamily="34" charset="0"/>
              <a:buChar char="•"/>
            </a:pPr>
            <a:r>
              <a:rPr lang="en-US" dirty="0" smtClean="0"/>
              <a:t>Why ? Advantage of the tool in diagnosing learner ability</a:t>
            </a:r>
          </a:p>
          <a:p>
            <a:pPr marL="285750" indent="-285750">
              <a:buFont typeface="Arial" panose="020B0604020202020204" pitchFamily="34" charset="0"/>
              <a:buChar char="•"/>
            </a:pPr>
            <a:r>
              <a:rPr lang="en-US" dirty="0" smtClean="0"/>
              <a:t>How to gain access? Technology</a:t>
            </a:r>
          </a:p>
          <a:p>
            <a:pPr marL="285750" indent="-285750">
              <a:buFont typeface="Arial" panose="020B0604020202020204" pitchFamily="34" charset="0"/>
              <a:buChar char="•"/>
            </a:pPr>
            <a:r>
              <a:rPr lang="en-US" dirty="0" smtClean="0"/>
              <a:t>How to use for teaching? Integration</a:t>
            </a:r>
          </a:p>
          <a:p>
            <a:pPr marL="285750" indent="-285750">
              <a:buFont typeface="Arial" panose="020B0604020202020204" pitchFamily="34" charset="0"/>
              <a:buChar char="•"/>
            </a:pPr>
            <a:endParaRPr lang="en-US" dirty="0" smtClean="0"/>
          </a:p>
          <a:p>
            <a:pPr marL="742950" lvl="1" indent="-285750">
              <a:buFont typeface="Arial" panose="020B0604020202020204" pitchFamily="34" charset="0"/>
              <a:buChar char="•"/>
            </a:pPr>
            <a:r>
              <a:rPr lang="en-US" dirty="0" smtClean="0"/>
              <a:t>What to be enhanced in the lesson (Diagnosis and immediacy)</a:t>
            </a:r>
          </a:p>
          <a:p>
            <a:pPr marL="742950" lvl="1" indent="-285750">
              <a:buFont typeface="Arial" panose="020B0604020202020204" pitchFamily="34" charset="0"/>
              <a:buChar char="•"/>
            </a:pPr>
            <a:r>
              <a:rPr lang="en-US" dirty="0" smtClean="0"/>
              <a:t>How lesson can be enhanced through the tool (immediate feedback)</a:t>
            </a:r>
          </a:p>
          <a:p>
            <a:pPr marL="742950" lvl="1" indent="-285750">
              <a:buFont typeface="Arial" panose="020B0604020202020204" pitchFamily="34" charset="0"/>
              <a:buChar char="•"/>
            </a:pPr>
            <a:r>
              <a:rPr lang="en-US" dirty="0" smtClean="0"/>
              <a:t>Demonstration</a:t>
            </a:r>
          </a:p>
          <a:p>
            <a:pPr marL="742950" lvl="1" indent="-285750">
              <a:buFont typeface="Arial" panose="020B0604020202020204" pitchFamily="34" charset="0"/>
              <a:buChar char="•"/>
            </a:pPr>
            <a:r>
              <a:rPr lang="en-US" dirty="0" smtClean="0"/>
              <a:t>Use of feedback for enhancing teaching</a:t>
            </a:r>
          </a:p>
          <a:p>
            <a:pPr marL="742950" lvl="1"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228022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554157"/>
            <a:ext cx="7543800" cy="527674"/>
          </a:xfrm>
        </p:spPr>
        <p:txBody>
          <a:bodyPr>
            <a:normAutofit fontScale="90000"/>
          </a:bodyPr>
          <a:lstStyle/>
          <a:p>
            <a:r>
              <a:rPr lang="en-ZA" dirty="0" smtClean="0"/>
              <a:t>Module 8: </a:t>
            </a:r>
            <a:r>
              <a:rPr lang="en-ZA" dirty="0"/>
              <a:t>DEVELOPMENT OF MATERIALS ONLINE</a:t>
            </a:r>
          </a:p>
        </p:txBody>
      </p:sp>
      <p:sp>
        <p:nvSpPr>
          <p:cNvPr id="3" name="Content Placeholder 2"/>
          <p:cNvSpPr>
            <a:spLocks noGrp="1"/>
          </p:cNvSpPr>
          <p:nvPr>
            <p:ph idx="1"/>
          </p:nvPr>
        </p:nvSpPr>
        <p:spPr>
          <a:xfrm>
            <a:off x="400050" y="1676400"/>
            <a:ext cx="8743950" cy="2590800"/>
          </a:xfrm>
        </p:spPr>
        <p:txBody>
          <a:bodyPr>
            <a:noAutofit/>
          </a:bodyPr>
          <a:lstStyle/>
          <a:p>
            <a:pPr lvl="0"/>
            <a:r>
              <a:rPr lang="en-ZA" sz="2800" dirty="0" smtClean="0"/>
              <a:t>Teacher needs identified </a:t>
            </a:r>
          </a:p>
          <a:p>
            <a:pPr lvl="0"/>
            <a:r>
              <a:rPr lang="en-ZA" sz="2800" dirty="0"/>
              <a:t>I</a:t>
            </a:r>
            <a:r>
              <a:rPr lang="en-ZA" sz="2800" dirty="0" smtClean="0"/>
              <a:t>mplementation plan</a:t>
            </a:r>
          </a:p>
          <a:p>
            <a:pPr lvl="0"/>
            <a:r>
              <a:rPr lang="en-ZA" sz="2800" dirty="0" smtClean="0"/>
              <a:t>Design </a:t>
            </a:r>
            <a:r>
              <a:rPr lang="en-ZA" sz="2800" dirty="0"/>
              <a:t>and develop materials that you can use to support </a:t>
            </a:r>
            <a:r>
              <a:rPr lang="en-ZA" sz="2800" dirty="0" smtClean="0"/>
              <a:t>teachers</a:t>
            </a:r>
          </a:p>
          <a:p>
            <a:pPr lvl="0"/>
            <a:r>
              <a:rPr lang="en-ZA" sz="2800" dirty="0" smtClean="0"/>
              <a:t>With </a:t>
            </a:r>
            <a:r>
              <a:rPr lang="en-ZA" sz="2800" dirty="0"/>
              <a:t>the dwindling of financial resources, developing resources online is the better option as printing expenses can be </a:t>
            </a:r>
            <a:r>
              <a:rPr lang="en-ZA" sz="2800" dirty="0" smtClean="0"/>
              <a:t>avoided</a:t>
            </a:r>
          </a:p>
          <a:p>
            <a:pPr marL="0" lvl="0" indent="0">
              <a:buNone/>
            </a:pPr>
            <a:r>
              <a:rPr lang="en-ZA" sz="2800" dirty="0" smtClean="0"/>
              <a:t>how do we </a:t>
            </a:r>
            <a:r>
              <a:rPr lang="en-ZA" sz="2800" dirty="0"/>
              <a:t>develop these online materials</a:t>
            </a:r>
          </a:p>
        </p:txBody>
      </p:sp>
    </p:spTree>
    <p:extLst>
      <p:ext uri="{BB962C8B-B14F-4D97-AF65-F5344CB8AC3E}">
        <p14:creationId xmlns:p14="http://schemas.microsoft.com/office/powerpoint/2010/main" val="2394593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Aim of this module</a:t>
            </a:r>
            <a:endParaRPr lang="en-ZA" dirty="0"/>
          </a:p>
        </p:txBody>
      </p:sp>
      <p:sp>
        <p:nvSpPr>
          <p:cNvPr id="3" name="Content Placeholder 2"/>
          <p:cNvSpPr>
            <a:spLocks noGrp="1"/>
          </p:cNvSpPr>
          <p:nvPr>
            <p:ph idx="1"/>
          </p:nvPr>
        </p:nvSpPr>
        <p:spPr>
          <a:xfrm>
            <a:off x="609600" y="2438400"/>
            <a:ext cx="7696200" cy="1371600"/>
          </a:xfrm>
        </p:spPr>
        <p:txBody>
          <a:bodyPr>
            <a:noAutofit/>
          </a:bodyPr>
          <a:lstStyle/>
          <a:p>
            <a:pPr marL="0" indent="0" algn="ctr">
              <a:buNone/>
            </a:pPr>
            <a:r>
              <a:rPr lang="en-ZA" sz="3600" i="1" dirty="0" smtClean="0">
                <a:solidFill>
                  <a:schemeClr val="accent2">
                    <a:lumMod val="75000"/>
                  </a:schemeClr>
                </a:solidFill>
              </a:rPr>
              <a:t>To acquire </a:t>
            </a:r>
            <a:r>
              <a:rPr lang="en-ZA" sz="3600" i="1" dirty="0">
                <a:solidFill>
                  <a:schemeClr val="accent2">
                    <a:lumMod val="75000"/>
                  </a:schemeClr>
                </a:solidFill>
              </a:rPr>
              <a:t>expertise in developing materials online</a:t>
            </a:r>
          </a:p>
        </p:txBody>
      </p:sp>
    </p:spTree>
    <p:extLst>
      <p:ext uri="{BB962C8B-B14F-4D97-AF65-F5344CB8AC3E}">
        <p14:creationId xmlns:p14="http://schemas.microsoft.com/office/powerpoint/2010/main" val="1056163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objectives</a:t>
            </a:r>
            <a:endParaRPr lang="en-ZA" dirty="0"/>
          </a:p>
        </p:txBody>
      </p:sp>
      <p:sp>
        <p:nvSpPr>
          <p:cNvPr id="5" name="Content Placeholder 4"/>
          <p:cNvSpPr>
            <a:spLocks noGrp="1"/>
          </p:cNvSpPr>
          <p:nvPr>
            <p:ph idx="1"/>
          </p:nvPr>
        </p:nvSpPr>
        <p:spPr>
          <a:xfrm>
            <a:off x="609600" y="1828800"/>
            <a:ext cx="8382000" cy="2590800"/>
          </a:xfrm>
        </p:spPr>
        <p:txBody>
          <a:bodyPr>
            <a:noAutofit/>
          </a:bodyPr>
          <a:lstStyle/>
          <a:p>
            <a:pPr lvl="0"/>
            <a:r>
              <a:rPr lang="en-AU" sz="2800" dirty="0"/>
              <a:t>to learn an </a:t>
            </a:r>
            <a:r>
              <a:rPr lang="en-AU" sz="2800" dirty="0" smtClean="0"/>
              <a:t>Instructional </a:t>
            </a:r>
            <a:r>
              <a:rPr lang="en-AU" sz="2800" dirty="0"/>
              <a:t>Design </a:t>
            </a:r>
            <a:r>
              <a:rPr lang="en-AU" sz="2800" dirty="0" smtClean="0"/>
              <a:t>Model </a:t>
            </a:r>
            <a:r>
              <a:rPr lang="en-AU" sz="2800" dirty="0"/>
              <a:t>(ADDIE)</a:t>
            </a:r>
            <a:endParaRPr lang="en-ZA" sz="2800" dirty="0"/>
          </a:p>
          <a:p>
            <a:pPr lvl="0"/>
            <a:r>
              <a:rPr lang="en-AU" sz="2800" dirty="0"/>
              <a:t>to be aware of online design principles</a:t>
            </a:r>
            <a:endParaRPr lang="en-ZA" sz="2800" dirty="0"/>
          </a:p>
          <a:p>
            <a:pPr lvl="0"/>
            <a:r>
              <a:rPr lang="en-AU" sz="2800" dirty="0"/>
              <a:t>to identify a free online platform</a:t>
            </a:r>
            <a:endParaRPr lang="en-ZA" sz="2800" dirty="0"/>
          </a:p>
          <a:p>
            <a:pPr lvl="0"/>
            <a:r>
              <a:rPr lang="en-AU" sz="2800" dirty="0"/>
              <a:t>to develop materials online to help address teacher subject needs</a:t>
            </a:r>
            <a:endParaRPr lang="en-ZA" sz="2800" dirty="0"/>
          </a:p>
        </p:txBody>
      </p:sp>
    </p:spTree>
    <p:extLst>
      <p:ext uri="{BB962C8B-B14F-4D97-AF65-F5344CB8AC3E}">
        <p14:creationId xmlns:p14="http://schemas.microsoft.com/office/powerpoint/2010/main" val="2805110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AN </a:t>
            </a:r>
            <a:r>
              <a:rPr lang="en-ZA" dirty="0" smtClean="0"/>
              <a:t>INSTRUCTIONAL </a:t>
            </a:r>
            <a:r>
              <a:rPr lang="en-ZA" dirty="0"/>
              <a:t>DESIGN MODEL (ADDIE)</a:t>
            </a:r>
          </a:p>
        </p:txBody>
      </p:sp>
      <p:pic>
        <p:nvPicPr>
          <p:cNvPr id="5" name="Picture 4" descr="Image result for addie"/>
          <p:cNvPicPr/>
          <p:nvPr/>
        </p:nvPicPr>
        <p:blipFill rotWithShape="1">
          <a:blip r:embed="rId3">
            <a:extLst>
              <a:ext uri="{28A0092B-C50C-407E-A947-70E740481C1C}">
                <a14:useLocalDpi xmlns:a14="http://schemas.microsoft.com/office/drawing/2010/main" val="0"/>
              </a:ext>
            </a:extLst>
          </a:blip>
          <a:srcRect t="6415"/>
          <a:stretch/>
        </p:blipFill>
        <p:spPr bwMode="auto">
          <a:xfrm>
            <a:off x="1371600" y="1425759"/>
            <a:ext cx="6400799" cy="464819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474052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3308</TotalTime>
  <Words>1233</Words>
  <Application>Microsoft Office PowerPoint</Application>
  <PresentationFormat>On-screen Show (4:3)</PresentationFormat>
  <Paragraphs>206</Paragraphs>
  <Slides>23</Slides>
  <Notes>14</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23</vt:i4>
      </vt:variant>
    </vt:vector>
  </HeadingPairs>
  <TitlesOfParts>
    <vt:vector size="31" baseType="lpstr">
      <vt:lpstr>Arial</vt:lpstr>
      <vt:lpstr>Calibri</vt:lpstr>
      <vt:lpstr>Calibri Light</vt:lpstr>
      <vt:lpstr>Times New Roman</vt:lpstr>
      <vt:lpstr>Webdings</vt:lpstr>
      <vt:lpstr>Office Theme</vt:lpstr>
      <vt:lpstr>1_Office Theme</vt:lpstr>
      <vt:lpstr>2_Office Theme</vt:lpstr>
      <vt:lpstr>PowerPoint Presentation</vt:lpstr>
      <vt:lpstr>PROGRAM OF THE DAY: MODULE 8</vt:lpstr>
      <vt:lpstr> COPYRIGHT  </vt:lpstr>
      <vt:lpstr>demonstration</vt:lpstr>
      <vt:lpstr>demonstration</vt:lpstr>
      <vt:lpstr>Module 8: DEVELOPMENT OF MATERIALS ONLINE</vt:lpstr>
      <vt:lpstr>Aim of this module</vt:lpstr>
      <vt:lpstr>objectives</vt:lpstr>
      <vt:lpstr>AN INSTRUCTIONAL DESIGN MODEL (ADDIE)</vt:lpstr>
      <vt:lpstr>analysis</vt:lpstr>
      <vt:lpstr>Analysis</vt:lpstr>
      <vt:lpstr>PowerPoint Presentation</vt:lpstr>
      <vt:lpstr>PowerPoint Presentation</vt:lpstr>
      <vt:lpstr>Analysis</vt:lpstr>
      <vt:lpstr>Gagne</vt:lpstr>
      <vt:lpstr>Learning Pathways</vt:lpstr>
      <vt:lpstr>Activity 8.1</vt:lpstr>
      <vt:lpstr>Online learning environment </vt:lpstr>
      <vt:lpstr>7 Principles of Good Practice </vt:lpstr>
      <vt:lpstr>Activity 8.2</vt:lpstr>
      <vt:lpstr>Activity 8.3</vt:lpstr>
      <vt:lpstr>Activity 8.4</vt:lpstr>
      <vt:lpstr>The End</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Nokulunga Ndlovu</dc:creator>
  <cp:lastModifiedBy>Pat Motshweneng</cp:lastModifiedBy>
  <cp:revision>246</cp:revision>
  <cp:lastPrinted>2017-08-20T19:12:19Z</cp:lastPrinted>
  <dcterms:created xsi:type="dcterms:W3CDTF">2017-01-27T00:36:09Z</dcterms:created>
  <dcterms:modified xsi:type="dcterms:W3CDTF">2020-04-15T09:26:39Z</dcterms:modified>
</cp:coreProperties>
</file>